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61" r:id="rId4"/>
    <p:sldId id="279" r:id="rId5"/>
    <p:sldId id="285" r:id="rId6"/>
    <p:sldId id="288" r:id="rId7"/>
    <p:sldId id="305" r:id="rId8"/>
    <p:sldId id="262" r:id="rId9"/>
    <p:sldId id="265" r:id="rId10"/>
    <p:sldId id="275" r:id="rId11"/>
    <p:sldId id="277" r:id="rId12"/>
    <p:sldId id="276" r:id="rId13"/>
    <p:sldId id="263" r:id="rId14"/>
    <p:sldId id="266" r:id="rId15"/>
    <p:sldId id="270" r:id="rId16"/>
    <p:sldId id="280" r:id="rId17"/>
    <p:sldId id="268" r:id="rId18"/>
    <p:sldId id="264" r:id="rId19"/>
    <p:sldId id="281" r:id="rId20"/>
    <p:sldId id="278" r:id="rId21"/>
    <p:sldId id="306" r:id="rId22"/>
    <p:sldId id="282" r:id="rId23"/>
    <p:sldId id="287" r:id="rId24"/>
    <p:sldId id="25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2222"/>
    <a:srgbClr val="24272E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" Type="http://schemas.openxmlformats.org/officeDocument/2006/relationships/slide" Target="slides/slide2.xml"/><Relationship Id="rId30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16E5C-4DE9-490D-A6A5-48C63A39C2F2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F381-80DD-47DF-B3E4-29FF94F5D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61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813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35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7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CBE41-6C63-4A16-873F-5A51AEDA08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770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14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014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CBE41-6C63-4A16-873F-5A51AEDA08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500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47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4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A3554-0430-45DB-BDFE-3C446509E5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7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71FAE-F02B-4105-9FB8-6BE5C8896EA8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8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40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7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61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434532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3F1EB-DDEC-4D56-BCCE-9724E087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2441B9-4AC7-40D8-8C84-9CBB4913A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FD89C-B97D-4508-8B0F-D173F9AA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39EC2B-7494-491D-A250-D2420050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649BD-227B-4E33-BA57-6EDC751B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0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A4018-1462-4743-A2EC-C7716041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E0F654-F1B4-4F70-8CDC-97C682D20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3A0DE-51F8-4153-B900-84A4130D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D42672-16C1-4C57-A925-78D097C7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81A45B-1A57-4A92-A1C4-359E036C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0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2E68B0-897A-4B43-AFE6-27478BF11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6345C7-4945-48C6-AD74-F63822CB0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220E99-57A3-49EF-8A10-FC0085BF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9B086-2A83-4893-B1EE-DF160AD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C3633-AA8D-42AC-B9E3-0BE1AFED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63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>
            <a:extLst>
              <a:ext uri="{FF2B5EF4-FFF2-40B4-BE49-F238E27FC236}">
                <a16:creationId xmlns:a16="http://schemas.microsoft.com/office/drawing/2014/main" id="{2306B353-C07C-4919-AB49-AB860AEB071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3671" y="384176"/>
            <a:ext cx="4602542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133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WRITE YOUR GREAT TITLE HERE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A183E44-B5D3-4141-A237-8BBF5DF98B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13795" y="771526"/>
            <a:ext cx="276229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1067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This is a good space for a short subtitle</a:t>
            </a:r>
          </a:p>
        </p:txBody>
      </p:sp>
    </p:spTree>
    <p:extLst>
      <p:ext uri="{BB962C8B-B14F-4D97-AF65-F5344CB8AC3E}">
        <p14:creationId xmlns:p14="http://schemas.microsoft.com/office/powerpoint/2010/main" val="39702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19081-4953-41F5-AE0C-F3159F48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A28EC-D53A-4E80-AB2A-3E3465335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704178-625E-4941-B32C-356979DAC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462CC-1A5C-45FE-871F-DD09C31D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5C34BC-74E8-4488-8270-886DD7FF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50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00702-6B43-4053-9D00-0F83DC21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601479-00E7-4791-84E5-008F549A6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434E3-DB23-475C-8242-4EEE35BB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0615B-7D71-4B75-9D09-8B66F41C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8C6651-4B42-43AB-AAD7-EF2543EF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449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9EA60-22BC-431D-8530-6DB06DF8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DF1B6A-ED4A-441E-8CAE-FD8B68920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929BB0-BDF1-42AD-8A94-B652B188D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90EEA2-4120-4EAA-8AA0-6FF40E8B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B108E1-8188-49C4-9229-7D735E78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2C68EB-76DD-4EC6-BA66-A8356E72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96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5FE78-F8FE-4927-BCE8-06CDCE56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8BD817-5ACE-4890-8A8B-02A8282E5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678A00-1B56-4A21-AF62-7D4ABE74E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688C91-B2E0-48CB-8E3E-6C29DB15B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A60B04-081F-46B0-998B-920DC188A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63331B-EFA6-4E49-9623-701EE2873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9D5222-C2D6-4F6C-A6FC-B2734065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27EF552-F751-4193-973D-B3C8B8CA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8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59E32-DCB9-466F-B546-CEC9D9CF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10B61A-D2AC-4F2C-B796-DFC06D5E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8C191A-863D-4DCD-9BD3-EFDEE780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226144-9532-4EC8-B332-17623057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2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95FA00-8681-43D9-802B-12BC3609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E46A8E-1907-49C8-AC18-34908C13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1C9917-BF61-410B-9CE3-482FB601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596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307AD-9CF0-41A9-B040-10CAFD417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D554B-3900-4973-BF21-4D361E0A2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4216C8-CEF2-40D4-B354-94710EED4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BBF91B-35CB-42BB-91CF-BB2A4388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0B28C4-86D6-43A3-AFE0-4963A355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3DFFC5-C3CA-4A9A-B756-350F6477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60B03-6D0E-4B91-B184-2941BC57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168E37-8661-4510-B292-A3207F48E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0D9826-7579-46D7-921B-383A63B79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67A743-11D1-499A-8421-04E7AB1E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3FEB74-0D00-4897-9B35-463718C1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84EA2B-03D8-445C-9212-FA05E59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056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F020E5-61DC-40A1-AFBC-6D740773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B395AD-3549-4241-BD3D-E66106B20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B74D3-C91B-4100-9C05-17BEEC5C0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A62BD-DD2D-40D3-BA16-50645548B1C6}" type="datetimeFigureOut">
              <a:rPr lang="zh-CN" altLang="en-US" smtClean="0"/>
              <a:t>2022-07-03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6A10DB-CFA1-416B-BA82-B5E0FDBAA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92A5BA-5911-482E-89F2-BA6E68515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3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10" Type="http://schemas.openxmlformats.org/officeDocument/2006/relationships/tags" Target="../tags/tag14.xml"/><Relationship Id="rId11" Type="http://schemas.openxmlformats.org/officeDocument/2006/relationships/tags" Target="../tags/tag15.xml"/><Relationship Id="rId12" Type="http://schemas.openxmlformats.org/officeDocument/2006/relationships/tags" Target="../tags/tag16.xml"/><Relationship Id="rId13" Type="http://schemas.openxmlformats.org/officeDocument/2006/relationships/tags" Target="../tags/tag17.xml"/><Relationship Id="rId14" Type="http://schemas.openxmlformats.org/officeDocument/2006/relationships/tags" Target="../tags/tag18.xml"/><Relationship Id="rId15" Type="http://schemas.openxmlformats.org/officeDocument/2006/relationships/tags" Target="../tags/tag19.xml"/><Relationship Id="rId16" Type="http://schemas.openxmlformats.org/officeDocument/2006/relationships/tags" Target="../tags/tag20.xml"/><Relationship Id="rId17" Type="http://schemas.openxmlformats.org/officeDocument/2006/relationships/slideLayout" Target="../slideLayouts/slideLayout7.xml"/><Relationship Id="rId18" Type="http://schemas.openxmlformats.org/officeDocument/2006/relationships/notesSlide" Target="../notesSlides/notesSlide13.xml"/><Relationship Id="rId19" Type="http://schemas.openxmlformats.org/officeDocument/2006/relationships/image" Target="../media/image3.png"/><Relationship Id="rId2" Type="http://schemas.openxmlformats.org/officeDocument/2006/relationships/tags" Target="../tags/tag6.xml"/><Relationship Id="rId20" Type="http://schemas.openxmlformats.org/officeDocument/2006/relationships/image" Target="../media/image11.png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tags" Target="../tags/tag11.xml"/><Relationship Id="rId8" Type="http://schemas.openxmlformats.org/officeDocument/2006/relationships/tags" Target="../tags/tag12.xml"/><Relationship Id="rId9" Type="http://schemas.openxmlformats.org/officeDocument/2006/relationships/tags" Target="../tags/tag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1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9.jpeg"/><Relationship Id="rId5" Type="http://schemas.openxmlformats.org/officeDocument/2006/relationships/image" Target="../media/image1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pic>
        <p:nvPicPr>
          <p:cNvPr id="42" name="Picture 41" descr="118-苏州大学-img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91" y="-3772575"/>
            <a:ext cx="12183691" cy="7614807"/>
          </a:xfrm>
          <a:prstGeom prst="rect">
            <a:avLst/>
          </a:prstGeom>
        </p:spPr>
      </p:pic>
      <p:sp>
        <p:nvSpPr>
          <p:cNvPr id="10" name="_14">
            <a:extLst>
              <a:ext uri="{FF2B5EF4-FFF2-40B4-BE49-F238E27FC236}">
                <a16:creationId xmlns:a16="http://schemas.microsoft.com/office/drawing/2014/main" id="{94011908-AF27-44D9-9A8E-5F5F89B20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347" y="4631993"/>
            <a:ext cx="10296253" cy="68749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0140" tIns="60070" rIns="120140" bIns="60070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3679" spc="788" dirty="0">
                <a:solidFill>
                  <a:srgbClr val="2D0307"/>
                </a:solidFill>
                <a:latin typeface="+mn-ea"/>
                <a:ea typeface="+mn-ea"/>
                <a:cs typeface="+mn-ea"/>
              </a:rPr>
              <a:t>苏州大学汇报</a:t>
            </a:r>
            <a:r>
              <a:rPr lang="zh-CN" altLang="en-US" sz="3679" spc="788" dirty="0">
                <a:solidFill>
                  <a:srgbClr val="2D0307"/>
                </a:solidFill>
                <a:latin typeface="+mn-ea"/>
                <a:ea typeface="+mn-ea"/>
                <a:cs typeface="+mn-ea"/>
              </a:rPr>
              <a:t/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34FD69-9064-478A-B208-33DAF98219F1}"/>
              </a:ext>
            </a:extLst>
          </p:cNvPr>
          <p:cNvSpPr txBox="1"/>
          <p:nvPr/>
        </p:nvSpPr>
        <p:spPr>
          <a:xfrm>
            <a:off x="801764" y="5407115"/>
            <a:ext cx="7289855" cy="5749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87940">
              <a:lnSpc>
                <a:spcPct val="125000"/>
              </a:lnSpc>
              <a:defRPr/>
            </a:pP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BBE72F-2CC4-4A5F-863A-4D663F380A7C}"/>
              </a:ext>
            </a:extLst>
          </p:cNvPr>
          <p:cNvSpPr txBox="1"/>
          <p:nvPr/>
        </p:nvSpPr>
        <p:spPr>
          <a:xfrm>
            <a:off x="801764" y="6095230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演讲：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XXX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9A3138-250A-4800-8B22-F94E8BDE4CA4}"/>
              </a:ext>
            </a:extLst>
          </p:cNvPr>
          <p:cNvSpPr txBox="1"/>
          <p:nvPr/>
        </p:nvSpPr>
        <p:spPr>
          <a:xfrm>
            <a:off x="2624758" y="6105691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指导教师：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xxx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2006F9-CE84-4476-A7B3-69863ACCF227}"/>
              </a:ext>
            </a:extLst>
          </p:cNvPr>
          <p:cNvSpPr txBox="1"/>
          <p:nvPr/>
        </p:nvSpPr>
        <p:spPr>
          <a:xfrm>
            <a:off x="4657816" y="6095230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日期：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20XX.9.9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259">
            <a:extLst>
              <a:ext uri="{FF2B5EF4-FFF2-40B4-BE49-F238E27FC236}">
                <a16:creationId xmlns:a16="http://schemas.microsoft.com/office/drawing/2014/main" id="{0B537F1E-1CB0-4315-B27B-3AF7C1582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146" y="4102633"/>
            <a:ext cx="6804656" cy="29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适用于毕业答辩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学术报告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开题报告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毕业答辩等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</a:p>
        </p:txBody>
      </p:sp>
      <p:sp>
        <p:nvSpPr>
          <p:cNvPr id="2" name="HSVmode:HSV">
            <a:extLst>
              <a:ext uri="{FF2B5EF4-FFF2-40B4-BE49-F238E27FC236}">
                <a16:creationId xmlns:a16="http://schemas.microsoft.com/office/drawing/2014/main" id="{78732AC1-36EB-E518-0D2D-B656AA2AACB0}"/>
              </a:ext>
            </a:extLst>
          </p:cNvPr>
          <p:cNvSpPr txBox="1"/>
          <p:nvPr/>
        </p:nvSpPr>
        <p:spPr>
          <a:xfrm>
            <a:off x="-2343150" y="-112395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HSVmode:HSV</a:t>
            </a:r>
            <a:endParaRPr lang="zh-CN" altLang="en-US" dirty="0"/>
          </a:p>
        </p:txBody>
      </p:sp>
      <p:pic>
        <p:nvPicPr>
          <p:cNvPr id="43" name="Picture 42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90" y="4726625"/>
            <a:ext cx="545569" cy="54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6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950"/>
                            </p:stCondLst>
                            <p:childTnLst>
                              <p:par>
                                <p:cTn id="3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9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19">
            <a:extLst>
              <a:ext uri="{FF2B5EF4-FFF2-40B4-BE49-F238E27FC236}">
                <a16:creationId xmlns:a16="http://schemas.microsoft.com/office/drawing/2014/main" id="{091DEEB0-BE22-48D0-A0E0-341FDF4C103C}"/>
              </a:ext>
            </a:extLst>
          </p:cNvPr>
          <p:cNvGrpSpPr/>
          <p:nvPr/>
        </p:nvGrpSpPr>
        <p:grpSpPr>
          <a:xfrm>
            <a:off x="2404636" y="4318939"/>
            <a:ext cx="2308610" cy="807189"/>
            <a:chOff x="0" y="0"/>
            <a:chExt cx="2391371" cy="835734"/>
          </a:xfrm>
        </p:grpSpPr>
        <p:sp>
          <p:nvSpPr>
            <p:cNvPr id="93" name="TextBox 17">
              <a:extLst>
                <a:ext uri="{FF2B5EF4-FFF2-40B4-BE49-F238E27FC236}">
                  <a16:creationId xmlns:a16="http://schemas.microsoft.com/office/drawing/2014/main" id="{0AB3961B-AF6A-4F45-97CA-B00052359826}"/>
                </a:ext>
              </a:extLst>
            </p:cNvPr>
            <p:cNvSpPr/>
            <p:nvPr/>
          </p:nvSpPr>
          <p:spPr>
            <a:xfrm>
              <a:off x="0" y="0"/>
              <a:ext cx="569873" cy="299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2012</a:t>
              </a:r>
            </a:p>
          </p:txBody>
        </p:sp>
        <p:sp>
          <p:nvSpPr>
            <p:cNvPr id="94" name="Rectangle 18">
              <a:extLst>
                <a:ext uri="{FF2B5EF4-FFF2-40B4-BE49-F238E27FC236}">
                  <a16:creationId xmlns:a16="http://schemas.microsoft.com/office/drawing/2014/main" id="{4DC3FC1E-9BD0-47E7-B822-B270203C36C2}"/>
                </a:ext>
              </a:extLst>
            </p:cNvPr>
            <p:cNvSpPr/>
            <p:nvPr/>
          </p:nvSpPr>
          <p:spPr>
            <a:xfrm>
              <a:off x="0" y="357743"/>
              <a:ext cx="2391371" cy="4779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" name="Group 20">
            <a:extLst>
              <a:ext uri="{FF2B5EF4-FFF2-40B4-BE49-F238E27FC236}">
                <a16:creationId xmlns:a16="http://schemas.microsoft.com/office/drawing/2014/main" id="{2A871060-425B-4577-A1FC-6786B196BF87}"/>
              </a:ext>
            </a:extLst>
          </p:cNvPr>
          <p:cNvGrpSpPr/>
          <p:nvPr/>
        </p:nvGrpSpPr>
        <p:grpSpPr>
          <a:xfrm>
            <a:off x="3630989" y="2667961"/>
            <a:ext cx="2308610" cy="807189"/>
            <a:chOff x="0" y="0"/>
            <a:chExt cx="2391371" cy="835734"/>
          </a:xfrm>
        </p:grpSpPr>
        <p:sp>
          <p:nvSpPr>
            <p:cNvPr id="96" name="TextBox 21">
              <a:extLst>
                <a:ext uri="{FF2B5EF4-FFF2-40B4-BE49-F238E27FC236}">
                  <a16:creationId xmlns:a16="http://schemas.microsoft.com/office/drawing/2014/main" id="{D6E36A2E-EC57-4889-A7BD-1F732E1B52A8}"/>
                </a:ext>
              </a:extLst>
            </p:cNvPr>
            <p:cNvSpPr/>
            <p:nvPr/>
          </p:nvSpPr>
          <p:spPr>
            <a:xfrm>
              <a:off x="0" y="0"/>
              <a:ext cx="569873" cy="299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2015</a:t>
              </a:r>
            </a:p>
          </p:txBody>
        </p:sp>
        <p:sp>
          <p:nvSpPr>
            <p:cNvPr id="97" name="Rectangle 22">
              <a:extLst>
                <a:ext uri="{FF2B5EF4-FFF2-40B4-BE49-F238E27FC236}">
                  <a16:creationId xmlns:a16="http://schemas.microsoft.com/office/drawing/2014/main" id="{79DB7F22-A86D-4DA7-8A60-BEC2B5404501}"/>
                </a:ext>
              </a:extLst>
            </p:cNvPr>
            <p:cNvSpPr/>
            <p:nvPr/>
          </p:nvSpPr>
          <p:spPr>
            <a:xfrm>
              <a:off x="0" y="357743"/>
              <a:ext cx="2391371" cy="4779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Group 23">
            <a:extLst>
              <a:ext uri="{FF2B5EF4-FFF2-40B4-BE49-F238E27FC236}">
                <a16:creationId xmlns:a16="http://schemas.microsoft.com/office/drawing/2014/main" id="{003F30AB-F469-4959-A812-94F3CA8D51D4}"/>
              </a:ext>
            </a:extLst>
          </p:cNvPr>
          <p:cNvGrpSpPr/>
          <p:nvPr/>
        </p:nvGrpSpPr>
        <p:grpSpPr>
          <a:xfrm>
            <a:off x="6978934" y="1513656"/>
            <a:ext cx="2308610" cy="807509"/>
            <a:chOff x="0" y="0"/>
            <a:chExt cx="2391371" cy="835291"/>
          </a:xfrm>
        </p:grpSpPr>
        <p:sp>
          <p:nvSpPr>
            <p:cNvPr id="99" name="TextBox 24">
              <a:extLst>
                <a:ext uri="{FF2B5EF4-FFF2-40B4-BE49-F238E27FC236}">
                  <a16:creationId xmlns:a16="http://schemas.microsoft.com/office/drawing/2014/main" id="{D6F6601D-ABBB-4AC6-9E5F-200E2A809916}"/>
                </a:ext>
              </a:extLst>
            </p:cNvPr>
            <p:cNvSpPr/>
            <p:nvPr/>
          </p:nvSpPr>
          <p:spPr>
            <a:xfrm>
              <a:off x="0" y="0"/>
              <a:ext cx="569873" cy="2993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2017</a:t>
              </a:r>
            </a:p>
          </p:txBody>
        </p:sp>
        <p:sp>
          <p:nvSpPr>
            <p:cNvPr id="100" name="Rectangle 25">
              <a:extLst>
                <a:ext uri="{FF2B5EF4-FFF2-40B4-BE49-F238E27FC236}">
                  <a16:creationId xmlns:a16="http://schemas.microsoft.com/office/drawing/2014/main" id="{81C02FAA-6667-4F76-8698-EC65DD0E5A4E}"/>
                </a:ext>
              </a:extLst>
            </p:cNvPr>
            <p:cNvSpPr/>
            <p:nvPr/>
          </p:nvSpPr>
          <p:spPr>
            <a:xfrm>
              <a:off x="0" y="357743"/>
              <a:ext cx="2391371" cy="4775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Group 26">
            <a:extLst>
              <a:ext uri="{FF2B5EF4-FFF2-40B4-BE49-F238E27FC236}">
                <a16:creationId xmlns:a16="http://schemas.microsoft.com/office/drawing/2014/main" id="{E066A1B6-1002-4552-A5B6-778F20C9ED58}"/>
              </a:ext>
            </a:extLst>
          </p:cNvPr>
          <p:cNvGrpSpPr/>
          <p:nvPr/>
        </p:nvGrpSpPr>
        <p:grpSpPr>
          <a:xfrm>
            <a:off x="8166964" y="3258144"/>
            <a:ext cx="2308610" cy="807189"/>
            <a:chOff x="0" y="0"/>
            <a:chExt cx="2391371" cy="835734"/>
          </a:xfrm>
        </p:grpSpPr>
        <p:sp>
          <p:nvSpPr>
            <p:cNvPr id="102" name="TextBox 27">
              <a:extLst>
                <a:ext uri="{FF2B5EF4-FFF2-40B4-BE49-F238E27FC236}">
                  <a16:creationId xmlns:a16="http://schemas.microsoft.com/office/drawing/2014/main" id="{7A3E9695-D2E2-47C5-8BB1-818FCD6B1AEC}"/>
                </a:ext>
              </a:extLst>
            </p:cNvPr>
            <p:cNvSpPr/>
            <p:nvPr/>
          </p:nvSpPr>
          <p:spPr>
            <a:xfrm>
              <a:off x="0" y="0"/>
              <a:ext cx="569873" cy="299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2019</a:t>
              </a:r>
            </a:p>
          </p:txBody>
        </p:sp>
        <p:sp>
          <p:nvSpPr>
            <p:cNvPr id="103" name="Rectangle 28">
              <a:extLst>
                <a:ext uri="{FF2B5EF4-FFF2-40B4-BE49-F238E27FC236}">
                  <a16:creationId xmlns:a16="http://schemas.microsoft.com/office/drawing/2014/main" id="{AB2B4F6D-7598-411E-9C9E-54C01680BBBB}"/>
                </a:ext>
              </a:extLst>
            </p:cNvPr>
            <p:cNvSpPr/>
            <p:nvPr/>
          </p:nvSpPr>
          <p:spPr>
            <a:xfrm>
              <a:off x="0" y="357743"/>
              <a:ext cx="2391371" cy="4779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4" name="Group 29">
            <a:extLst>
              <a:ext uri="{FF2B5EF4-FFF2-40B4-BE49-F238E27FC236}">
                <a16:creationId xmlns:a16="http://schemas.microsoft.com/office/drawing/2014/main" id="{18506879-F12C-49FC-8603-457993312973}"/>
              </a:ext>
            </a:extLst>
          </p:cNvPr>
          <p:cNvGrpSpPr/>
          <p:nvPr/>
        </p:nvGrpSpPr>
        <p:grpSpPr>
          <a:xfrm>
            <a:off x="8858320" y="4823277"/>
            <a:ext cx="2308610" cy="807189"/>
            <a:chOff x="0" y="0"/>
            <a:chExt cx="2391371" cy="835734"/>
          </a:xfrm>
        </p:grpSpPr>
        <p:sp>
          <p:nvSpPr>
            <p:cNvPr id="105" name="TextBox 30">
              <a:extLst>
                <a:ext uri="{FF2B5EF4-FFF2-40B4-BE49-F238E27FC236}">
                  <a16:creationId xmlns:a16="http://schemas.microsoft.com/office/drawing/2014/main" id="{38C51B52-88DA-4A50-92C6-ED65C5C8D8BC}"/>
                </a:ext>
              </a:extLst>
            </p:cNvPr>
            <p:cNvSpPr/>
            <p:nvPr/>
          </p:nvSpPr>
          <p:spPr>
            <a:xfrm>
              <a:off x="0" y="0"/>
              <a:ext cx="569873" cy="299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2021</a:t>
              </a: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E6A742B6-0CFF-4D75-B305-26BB6B001C2A}"/>
                </a:ext>
              </a:extLst>
            </p:cNvPr>
            <p:cNvSpPr/>
            <p:nvPr/>
          </p:nvSpPr>
          <p:spPr>
            <a:xfrm>
              <a:off x="0" y="357743"/>
              <a:ext cx="2391371" cy="4779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07" name="Curved Connector 33">
            <a:extLst>
              <a:ext uri="{FF2B5EF4-FFF2-40B4-BE49-F238E27FC236}">
                <a16:creationId xmlns:a16="http://schemas.microsoft.com/office/drawing/2014/main" id="{A3DE9AC2-D2BB-41FB-8E08-3D5A7E97B92D}"/>
              </a:ext>
            </a:extLst>
          </p:cNvPr>
          <p:cNvCxnSpPr/>
          <p:nvPr/>
        </p:nvCxnSpPr>
        <p:spPr>
          <a:xfrm rot="5400000" flipH="1" flipV="1">
            <a:off x="1777662" y="3446696"/>
            <a:ext cx="1030137" cy="798663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sp>
        <p:nvSpPr>
          <p:cNvPr id="108" name="Freeform 37">
            <a:extLst>
              <a:ext uri="{FF2B5EF4-FFF2-40B4-BE49-F238E27FC236}">
                <a16:creationId xmlns:a16="http://schemas.microsoft.com/office/drawing/2014/main" id="{C62C9B9B-42AF-4600-972C-041911D67CE3}"/>
              </a:ext>
            </a:extLst>
          </p:cNvPr>
          <p:cNvSpPr/>
          <p:nvPr/>
        </p:nvSpPr>
        <p:spPr>
          <a:xfrm>
            <a:off x="3433239" y="1958210"/>
            <a:ext cx="2854338" cy="815525"/>
          </a:xfrm>
          <a:custGeom>
            <a:avLst/>
            <a:gdLst/>
            <a:ahLst/>
            <a:cxnLst>
              <a:cxn ang="0">
                <a:pos x="0" y="844008"/>
              </a:cxn>
              <a:cxn ang="0">
                <a:pos x="935711" y="58208"/>
              </a:cxn>
              <a:cxn ang="0">
                <a:pos x="2955999" y="58208"/>
              </a:cxn>
            </a:cxnLst>
            <a:rect l="0" t="0" r="0" b="0"/>
            <a:pathLst>
              <a:path w="2955851" h="845092">
                <a:moveTo>
                  <a:pt x="0" y="845092"/>
                </a:moveTo>
                <a:cubicBezTo>
                  <a:pt x="221511" y="517254"/>
                  <a:pt x="443023" y="189417"/>
                  <a:pt x="935665" y="58282"/>
                </a:cubicBezTo>
                <a:cubicBezTo>
                  <a:pt x="1428307" y="-72853"/>
                  <a:pt x="2955851" y="58282"/>
                  <a:pt x="2955851" y="58282"/>
                </a:cubicBezTo>
              </a:path>
            </a:pathLst>
          </a:custGeom>
          <a:noFill/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281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9" name="Curved Connector 39">
            <a:extLst>
              <a:ext uri="{FF2B5EF4-FFF2-40B4-BE49-F238E27FC236}">
                <a16:creationId xmlns:a16="http://schemas.microsoft.com/office/drawing/2014/main" id="{DBD20BA0-07E6-4062-9070-493D44E5EB62}"/>
              </a:ext>
            </a:extLst>
          </p:cNvPr>
          <p:cNvCxnSpPr>
            <a:endCxn id="121" idx="0"/>
          </p:cNvCxnSpPr>
          <p:nvPr/>
        </p:nvCxnSpPr>
        <p:spPr>
          <a:xfrm rot="10800000" flipH="1" flipV="1">
            <a:off x="6727530" y="2195815"/>
            <a:ext cx="951957" cy="1106785"/>
          </a:xfrm>
          <a:prstGeom prst="curvedConnector4">
            <a:avLst>
              <a:gd name="adj1" fmla="val -23181"/>
              <a:gd name="adj2" fmla="val 53343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cxnSp>
        <p:nvCxnSpPr>
          <p:cNvPr id="110" name="Curved Connector 41">
            <a:extLst>
              <a:ext uri="{FF2B5EF4-FFF2-40B4-BE49-F238E27FC236}">
                <a16:creationId xmlns:a16="http://schemas.microsoft.com/office/drawing/2014/main" id="{609CCA2F-4504-438B-A15B-F41085F8B909}"/>
              </a:ext>
            </a:extLst>
          </p:cNvPr>
          <p:cNvCxnSpPr>
            <a:endCxn id="121" idx="0"/>
          </p:cNvCxnSpPr>
          <p:nvPr/>
        </p:nvCxnSpPr>
        <p:spPr>
          <a:xfrm rot="-5400000" flipH="1">
            <a:off x="7668756" y="4104330"/>
            <a:ext cx="850784" cy="82932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E0E9033C-6CE7-4AEE-ADDB-5F6897B17E45}"/>
              </a:ext>
            </a:extLst>
          </p:cNvPr>
          <p:cNvGrpSpPr/>
          <p:nvPr/>
        </p:nvGrpSpPr>
        <p:grpSpPr>
          <a:xfrm>
            <a:off x="1500200" y="4363395"/>
            <a:ext cx="790998" cy="790998"/>
            <a:chOff x="1219200" y="4495800"/>
            <a:chExt cx="819150" cy="819150"/>
          </a:xfrm>
        </p:grpSpPr>
        <p:sp>
          <p:nvSpPr>
            <p:cNvPr id="112" name="Oval 13">
              <a:extLst>
                <a:ext uri="{FF2B5EF4-FFF2-40B4-BE49-F238E27FC236}">
                  <a16:creationId xmlns:a16="http://schemas.microsoft.com/office/drawing/2014/main" id="{3E52ED7F-4422-4B39-8969-B70317742ED9}"/>
                </a:ext>
              </a:extLst>
            </p:cNvPr>
            <p:cNvSpPr/>
            <p:nvPr/>
          </p:nvSpPr>
          <p:spPr>
            <a:xfrm>
              <a:off x="1219200" y="4495800"/>
              <a:ext cx="819150" cy="819150"/>
            </a:xfrm>
            <a:prstGeom prst="ellipse">
              <a:avLst/>
            </a:prstGeom>
            <a:solidFill>
              <a:srgbClr val="AE0D1D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2704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484B4387-E5B2-4E1F-8C41-B490A050409E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457325" y="4695825"/>
              <a:ext cx="342900" cy="401638"/>
            </a:xfrm>
            <a:custGeom>
              <a:avLst/>
              <a:gdLst/>
              <a:ahLst/>
              <a:cxnLst>
                <a:cxn ang="0">
                  <a:pos x="625374098" y="300437490"/>
                </a:cxn>
                <a:cxn ang="0">
                  <a:pos x="572378801" y="346656327"/>
                </a:cxn>
                <a:cxn ang="0">
                  <a:pos x="572378801" y="439097764"/>
                </a:cxn>
                <a:cxn ang="0">
                  <a:pos x="487582197" y="439097764"/>
                </a:cxn>
                <a:cxn ang="0">
                  <a:pos x="445183895" y="496875072"/>
                </a:cxn>
                <a:cxn ang="0">
                  <a:pos x="487582197" y="543097672"/>
                </a:cxn>
                <a:cxn ang="0">
                  <a:pos x="572378801" y="543097672"/>
                </a:cxn>
                <a:cxn ang="0">
                  <a:pos x="572378801" y="635539109"/>
                </a:cxn>
                <a:cxn ang="0">
                  <a:pos x="625374098" y="693312655"/>
                </a:cxn>
                <a:cxn ang="0">
                  <a:pos x="667772400" y="635539109"/>
                </a:cxn>
                <a:cxn ang="0">
                  <a:pos x="667772400" y="543097672"/>
                </a:cxn>
                <a:cxn ang="0">
                  <a:pos x="752569005" y="543097672"/>
                </a:cxn>
                <a:cxn ang="0">
                  <a:pos x="805567743" y="496875072"/>
                </a:cxn>
                <a:cxn ang="0">
                  <a:pos x="752569005" y="439097764"/>
                </a:cxn>
                <a:cxn ang="0">
                  <a:pos x="667772400" y="439097764"/>
                </a:cxn>
                <a:cxn ang="0">
                  <a:pos x="667772400" y="346656327"/>
                </a:cxn>
                <a:cxn ang="0">
                  <a:pos x="625374098" y="300437490"/>
                </a:cxn>
                <a:cxn ang="0">
                  <a:pos x="105997476" y="1143968891"/>
                </a:cxn>
                <a:cxn ang="0">
                  <a:pos x="95397040" y="1132414182"/>
                </a:cxn>
                <a:cxn ang="0">
                  <a:pos x="84796604" y="1097746291"/>
                </a:cxn>
                <a:cxn ang="0">
                  <a:pos x="95397040" y="1063082164"/>
                </a:cxn>
                <a:cxn ang="0">
                  <a:pos x="233192383" y="912863418"/>
                </a:cxn>
                <a:cxn ang="0">
                  <a:pos x="243789377" y="901308709"/>
                </a:cxn>
                <a:cxn ang="0">
                  <a:pos x="264990249" y="912863418"/>
                </a:cxn>
                <a:cxn ang="0">
                  <a:pos x="264990249" y="935972837"/>
                </a:cxn>
                <a:cxn ang="0">
                  <a:pos x="127194906" y="1086191582"/>
                </a:cxn>
                <a:cxn ang="0">
                  <a:pos x="116594470" y="1097746291"/>
                </a:cxn>
                <a:cxn ang="0">
                  <a:pos x="127194906" y="1109301001"/>
                </a:cxn>
                <a:cxn ang="0">
                  <a:pos x="127194906" y="1132414182"/>
                </a:cxn>
                <a:cxn ang="0">
                  <a:pos x="105997476" y="1143968891"/>
                </a:cxn>
                <a:cxn ang="0">
                  <a:pos x="614777104" y="831976691"/>
                </a:cxn>
                <a:cxn ang="0">
                  <a:pos x="392185156" y="727980545"/>
                </a:cxn>
                <a:cxn ang="0">
                  <a:pos x="296788116" y="485320363"/>
                </a:cxn>
                <a:cxn ang="0">
                  <a:pos x="392185156" y="242660181"/>
                </a:cxn>
                <a:cxn ang="0">
                  <a:pos x="614777104" y="138664036"/>
                </a:cxn>
                <a:cxn ang="0">
                  <a:pos x="847966046" y="242660181"/>
                </a:cxn>
                <a:cxn ang="0">
                  <a:pos x="932762650" y="485320363"/>
                </a:cxn>
                <a:cxn ang="0">
                  <a:pos x="847966046" y="727980545"/>
                </a:cxn>
                <a:cxn ang="0">
                  <a:pos x="614777104" y="831976691"/>
                </a:cxn>
                <a:cxn ang="0">
                  <a:pos x="614777104" y="0"/>
                </a:cxn>
                <a:cxn ang="0">
                  <a:pos x="180193645" y="485320363"/>
                </a:cxn>
                <a:cxn ang="0">
                  <a:pos x="264990249" y="762644673"/>
                </a:cxn>
                <a:cxn ang="0">
                  <a:pos x="42398302" y="1005304855"/>
                </a:cxn>
                <a:cxn ang="0">
                  <a:pos x="42398302" y="1190187728"/>
                </a:cxn>
                <a:cxn ang="0">
                  <a:pos x="127194906" y="1236410327"/>
                </a:cxn>
                <a:cxn ang="0">
                  <a:pos x="211991511" y="1190187728"/>
                </a:cxn>
                <a:cxn ang="0">
                  <a:pos x="423983023" y="970640727"/>
                </a:cxn>
                <a:cxn ang="0">
                  <a:pos x="455780889" y="935972837"/>
                </a:cxn>
                <a:cxn ang="0">
                  <a:pos x="614777104" y="970640727"/>
                </a:cxn>
                <a:cxn ang="0">
                  <a:pos x="1059957557" y="485320363"/>
                </a:cxn>
                <a:cxn ang="0">
                  <a:pos x="614777104" y="0"/>
                </a:cxn>
              </a:cxnLst>
              <a:rect l="0" t="0" r="0" b="0"/>
              <a:pathLst>
                <a:path w="100" h="107">
                  <a:moveTo>
                    <a:pt x="59" y="26"/>
                  </a:moveTo>
                  <a:cubicBezTo>
                    <a:pt x="56" y="26"/>
                    <a:pt x="54" y="28"/>
                    <a:pt x="54" y="30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4" y="38"/>
                    <a:pt x="42" y="40"/>
                    <a:pt x="42" y="43"/>
                  </a:cubicBezTo>
                  <a:cubicBezTo>
                    <a:pt x="42" y="45"/>
                    <a:pt x="44" y="47"/>
                    <a:pt x="46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8"/>
                    <a:pt x="56" y="60"/>
                    <a:pt x="59" y="60"/>
                  </a:cubicBezTo>
                  <a:cubicBezTo>
                    <a:pt x="61" y="60"/>
                    <a:pt x="63" y="58"/>
                    <a:pt x="63" y="55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4" y="47"/>
                    <a:pt x="76" y="45"/>
                    <a:pt x="76" y="43"/>
                  </a:cubicBezTo>
                  <a:cubicBezTo>
                    <a:pt x="76" y="40"/>
                    <a:pt x="74" y="38"/>
                    <a:pt x="71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28"/>
                    <a:pt x="61" y="26"/>
                    <a:pt x="59" y="26"/>
                  </a:cubicBezTo>
                  <a:moveTo>
                    <a:pt x="10" y="99"/>
                  </a:moveTo>
                  <a:cubicBezTo>
                    <a:pt x="10" y="99"/>
                    <a:pt x="9" y="99"/>
                    <a:pt x="9" y="98"/>
                  </a:cubicBezTo>
                  <a:cubicBezTo>
                    <a:pt x="8" y="97"/>
                    <a:pt x="8" y="96"/>
                    <a:pt x="8" y="95"/>
                  </a:cubicBezTo>
                  <a:cubicBezTo>
                    <a:pt x="8" y="94"/>
                    <a:pt x="8" y="93"/>
                    <a:pt x="9" y="9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4" y="78"/>
                    <a:pt x="24" y="78"/>
                    <a:pt x="25" y="79"/>
                  </a:cubicBezTo>
                  <a:cubicBezTo>
                    <a:pt x="25" y="79"/>
                    <a:pt x="25" y="80"/>
                    <a:pt x="25" y="81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2" y="98"/>
                    <a:pt x="12" y="98"/>
                  </a:cubicBezTo>
                  <a:cubicBezTo>
                    <a:pt x="11" y="99"/>
                    <a:pt x="11" y="99"/>
                    <a:pt x="10" y="99"/>
                  </a:cubicBezTo>
                  <a:moveTo>
                    <a:pt x="58" y="72"/>
                  </a:moveTo>
                  <a:cubicBezTo>
                    <a:pt x="50" y="72"/>
                    <a:pt x="43" y="69"/>
                    <a:pt x="37" y="63"/>
                  </a:cubicBezTo>
                  <a:cubicBezTo>
                    <a:pt x="32" y="58"/>
                    <a:pt x="28" y="50"/>
                    <a:pt x="28" y="42"/>
                  </a:cubicBezTo>
                  <a:cubicBezTo>
                    <a:pt x="28" y="34"/>
                    <a:pt x="32" y="26"/>
                    <a:pt x="37" y="21"/>
                  </a:cubicBezTo>
                  <a:cubicBezTo>
                    <a:pt x="43" y="15"/>
                    <a:pt x="50" y="12"/>
                    <a:pt x="58" y="12"/>
                  </a:cubicBezTo>
                  <a:cubicBezTo>
                    <a:pt x="67" y="12"/>
                    <a:pt x="74" y="15"/>
                    <a:pt x="80" y="21"/>
                  </a:cubicBezTo>
                  <a:cubicBezTo>
                    <a:pt x="85" y="26"/>
                    <a:pt x="88" y="34"/>
                    <a:pt x="88" y="42"/>
                  </a:cubicBezTo>
                  <a:cubicBezTo>
                    <a:pt x="88" y="50"/>
                    <a:pt x="85" y="58"/>
                    <a:pt x="80" y="63"/>
                  </a:cubicBezTo>
                  <a:cubicBezTo>
                    <a:pt x="74" y="69"/>
                    <a:pt x="67" y="72"/>
                    <a:pt x="58" y="72"/>
                  </a:cubicBezTo>
                  <a:moveTo>
                    <a:pt x="58" y="0"/>
                  </a:moveTo>
                  <a:cubicBezTo>
                    <a:pt x="35" y="0"/>
                    <a:pt x="17" y="19"/>
                    <a:pt x="17" y="42"/>
                  </a:cubicBezTo>
                  <a:cubicBezTo>
                    <a:pt x="17" y="51"/>
                    <a:pt x="20" y="59"/>
                    <a:pt x="25" y="66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0" y="91"/>
                    <a:pt x="0" y="99"/>
                    <a:pt x="4" y="103"/>
                  </a:cubicBezTo>
                  <a:cubicBezTo>
                    <a:pt x="6" y="106"/>
                    <a:pt x="9" y="107"/>
                    <a:pt x="12" y="107"/>
                  </a:cubicBezTo>
                  <a:cubicBezTo>
                    <a:pt x="15" y="107"/>
                    <a:pt x="18" y="106"/>
                    <a:pt x="20" y="10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8" y="83"/>
                    <a:pt x="53" y="84"/>
                    <a:pt x="58" y="84"/>
                  </a:cubicBezTo>
                  <a:cubicBezTo>
                    <a:pt x="81" y="84"/>
                    <a:pt x="100" y="65"/>
                    <a:pt x="100" y="42"/>
                  </a:cubicBezTo>
                  <a:cubicBezTo>
                    <a:pt x="100" y="19"/>
                    <a:pt x="81" y="0"/>
                    <a:pt x="58" y="0"/>
                  </a:cubicBezTo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6AE8634-9430-4E0A-91EF-B9E4615A0EAE}"/>
              </a:ext>
            </a:extLst>
          </p:cNvPr>
          <p:cNvGrpSpPr/>
          <p:nvPr/>
        </p:nvGrpSpPr>
        <p:grpSpPr>
          <a:xfrm>
            <a:off x="6267648" y="1700675"/>
            <a:ext cx="513536" cy="513535"/>
            <a:chOff x="6156325" y="1738313"/>
            <a:chExt cx="531813" cy="531812"/>
          </a:xfrm>
        </p:grpSpPr>
        <p:sp>
          <p:nvSpPr>
            <p:cNvPr id="115" name="Oval 6">
              <a:extLst>
                <a:ext uri="{FF2B5EF4-FFF2-40B4-BE49-F238E27FC236}">
                  <a16:creationId xmlns:a16="http://schemas.microsoft.com/office/drawing/2014/main" id="{1CF5D9C6-2414-4B54-83F7-6507B7E30C53}"/>
                </a:ext>
              </a:extLst>
            </p:cNvPr>
            <p:cNvSpPr/>
            <p:nvPr/>
          </p:nvSpPr>
          <p:spPr>
            <a:xfrm>
              <a:off x="6156325" y="1738313"/>
              <a:ext cx="531813" cy="531812"/>
            </a:xfrm>
            <a:prstGeom prst="ellipse">
              <a:avLst/>
            </a:prstGeom>
            <a:solidFill>
              <a:srgbClr val="AE0D1D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81D59624-E15C-465F-8D05-8971DB18EBEA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6288088" y="1868488"/>
              <a:ext cx="269875" cy="271462"/>
            </a:xfrm>
            <a:custGeom>
              <a:avLst/>
              <a:gdLst/>
              <a:ahLst/>
              <a:cxnLst>
                <a:cxn ang="0">
                  <a:pos x="405548911" y="718604737"/>
                </a:cxn>
                <a:cxn ang="0">
                  <a:pos x="113837642" y="426893468"/>
                </a:cxn>
                <a:cxn ang="0">
                  <a:pos x="170758773" y="249022152"/>
                </a:cxn>
                <a:cxn ang="0">
                  <a:pos x="241907300" y="184986168"/>
                </a:cxn>
                <a:cxn ang="0">
                  <a:pos x="270366710" y="177871316"/>
                </a:cxn>
                <a:cxn ang="0">
                  <a:pos x="305940973" y="192101021"/>
                </a:cxn>
                <a:cxn ang="0">
                  <a:pos x="291711268" y="256137005"/>
                </a:cxn>
                <a:cxn ang="0">
                  <a:pos x="241907300" y="305940973"/>
                </a:cxn>
                <a:cxn ang="0">
                  <a:pos x="206333036" y="426893468"/>
                </a:cxn>
                <a:cxn ang="0">
                  <a:pos x="263251858" y="569190521"/>
                </a:cxn>
                <a:cxn ang="0">
                  <a:pos x="405548911" y="626111653"/>
                </a:cxn>
                <a:cxn ang="0">
                  <a:pos x="554963126" y="569190521"/>
                </a:cxn>
                <a:cxn ang="0">
                  <a:pos x="611881947" y="426893468"/>
                </a:cxn>
                <a:cxn ang="0">
                  <a:pos x="569192832" y="305940973"/>
                </a:cxn>
                <a:cxn ang="0">
                  <a:pos x="533618568" y="263251858"/>
                </a:cxn>
                <a:cxn ang="0">
                  <a:pos x="526503716" y="206330726"/>
                </a:cxn>
                <a:cxn ang="0">
                  <a:pos x="562077979" y="184986168"/>
                </a:cxn>
                <a:cxn ang="0">
                  <a:pos x="590537389" y="199215874"/>
                </a:cxn>
                <a:cxn ang="0">
                  <a:pos x="640341358" y="249022152"/>
                </a:cxn>
                <a:cxn ang="0">
                  <a:pos x="704377342" y="426893468"/>
                </a:cxn>
                <a:cxn ang="0">
                  <a:pos x="405548911" y="718604737"/>
                </a:cxn>
                <a:cxn ang="0">
                  <a:pos x="405548911" y="462467732"/>
                </a:cxn>
                <a:cxn ang="0">
                  <a:pos x="362859795" y="419778616"/>
                </a:cxn>
                <a:cxn ang="0">
                  <a:pos x="362859795" y="120952495"/>
                </a:cxn>
                <a:cxn ang="0">
                  <a:pos x="405548911" y="78263379"/>
                </a:cxn>
                <a:cxn ang="0">
                  <a:pos x="455355189" y="120952495"/>
                </a:cxn>
                <a:cxn ang="0">
                  <a:pos x="455355189" y="419778616"/>
                </a:cxn>
                <a:cxn ang="0">
                  <a:pos x="405548911" y="462467732"/>
                </a:cxn>
                <a:cxn ang="0">
                  <a:pos x="412663763" y="0"/>
                </a:cxn>
                <a:cxn ang="0">
                  <a:pos x="0" y="412663763"/>
                </a:cxn>
                <a:cxn ang="0">
                  <a:pos x="412663763" y="832442380"/>
                </a:cxn>
                <a:cxn ang="0">
                  <a:pos x="832444690" y="412663763"/>
                </a:cxn>
                <a:cxn ang="0">
                  <a:pos x="412663763" y="0"/>
                </a:cxn>
              </a:cxnLst>
              <a:rect l="0" t="0" r="0" b="0"/>
              <a:pathLst>
                <a:path w="117" h="117">
                  <a:moveTo>
                    <a:pt x="57" y="101"/>
                  </a:moveTo>
                  <a:cubicBezTo>
                    <a:pt x="35" y="101"/>
                    <a:pt x="16" y="82"/>
                    <a:pt x="16" y="60"/>
                  </a:cubicBezTo>
                  <a:cubicBezTo>
                    <a:pt x="16" y="50"/>
                    <a:pt x="19" y="42"/>
                    <a:pt x="24" y="35"/>
                  </a:cubicBezTo>
                  <a:cubicBezTo>
                    <a:pt x="27" y="31"/>
                    <a:pt x="30" y="28"/>
                    <a:pt x="34" y="26"/>
                  </a:cubicBezTo>
                  <a:cubicBezTo>
                    <a:pt x="35" y="25"/>
                    <a:pt x="36" y="25"/>
                    <a:pt x="38" y="25"/>
                  </a:cubicBezTo>
                  <a:cubicBezTo>
                    <a:pt x="39" y="25"/>
                    <a:pt x="41" y="26"/>
                    <a:pt x="43" y="27"/>
                  </a:cubicBezTo>
                  <a:cubicBezTo>
                    <a:pt x="45" y="30"/>
                    <a:pt x="44" y="34"/>
                    <a:pt x="41" y="36"/>
                  </a:cubicBezTo>
                  <a:cubicBezTo>
                    <a:pt x="38" y="38"/>
                    <a:pt x="36" y="40"/>
                    <a:pt x="34" y="43"/>
                  </a:cubicBezTo>
                  <a:cubicBezTo>
                    <a:pt x="31" y="47"/>
                    <a:pt x="29" y="53"/>
                    <a:pt x="29" y="60"/>
                  </a:cubicBezTo>
                  <a:cubicBezTo>
                    <a:pt x="29" y="68"/>
                    <a:pt x="32" y="75"/>
                    <a:pt x="37" y="80"/>
                  </a:cubicBezTo>
                  <a:cubicBezTo>
                    <a:pt x="42" y="85"/>
                    <a:pt x="49" y="88"/>
                    <a:pt x="57" y="88"/>
                  </a:cubicBezTo>
                  <a:cubicBezTo>
                    <a:pt x="65" y="88"/>
                    <a:pt x="72" y="85"/>
                    <a:pt x="78" y="80"/>
                  </a:cubicBezTo>
                  <a:cubicBezTo>
                    <a:pt x="83" y="75"/>
                    <a:pt x="86" y="68"/>
                    <a:pt x="86" y="60"/>
                  </a:cubicBezTo>
                  <a:cubicBezTo>
                    <a:pt x="86" y="53"/>
                    <a:pt x="84" y="47"/>
                    <a:pt x="80" y="43"/>
                  </a:cubicBezTo>
                  <a:cubicBezTo>
                    <a:pt x="79" y="41"/>
                    <a:pt x="77" y="39"/>
                    <a:pt x="75" y="37"/>
                  </a:cubicBezTo>
                  <a:cubicBezTo>
                    <a:pt x="73" y="35"/>
                    <a:pt x="72" y="31"/>
                    <a:pt x="74" y="29"/>
                  </a:cubicBezTo>
                  <a:cubicBezTo>
                    <a:pt x="76" y="27"/>
                    <a:pt x="77" y="26"/>
                    <a:pt x="79" y="26"/>
                  </a:cubicBezTo>
                  <a:cubicBezTo>
                    <a:pt x="81" y="26"/>
                    <a:pt x="82" y="27"/>
                    <a:pt x="83" y="28"/>
                  </a:cubicBezTo>
                  <a:cubicBezTo>
                    <a:pt x="86" y="30"/>
                    <a:pt x="88" y="32"/>
                    <a:pt x="90" y="35"/>
                  </a:cubicBezTo>
                  <a:cubicBezTo>
                    <a:pt x="96" y="42"/>
                    <a:pt x="99" y="51"/>
                    <a:pt x="99" y="60"/>
                  </a:cubicBezTo>
                  <a:cubicBezTo>
                    <a:pt x="99" y="82"/>
                    <a:pt x="80" y="101"/>
                    <a:pt x="57" y="101"/>
                  </a:cubicBezTo>
                  <a:moveTo>
                    <a:pt x="57" y="65"/>
                  </a:moveTo>
                  <a:cubicBezTo>
                    <a:pt x="54" y="65"/>
                    <a:pt x="51" y="62"/>
                    <a:pt x="51" y="5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4"/>
                    <a:pt x="54" y="11"/>
                    <a:pt x="57" y="11"/>
                  </a:cubicBezTo>
                  <a:cubicBezTo>
                    <a:pt x="61" y="11"/>
                    <a:pt x="64" y="14"/>
                    <a:pt x="64" y="17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62"/>
                    <a:pt x="61" y="65"/>
                    <a:pt x="57" y="65"/>
                  </a:cubicBezTo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7"/>
                    <a:pt x="58" y="117"/>
                  </a:cubicBezTo>
                  <a:cubicBezTo>
                    <a:pt x="90" y="117"/>
                    <a:pt x="117" y="90"/>
                    <a:pt x="117" y="58"/>
                  </a:cubicBezTo>
                  <a:cubicBezTo>
                    <a:pt x="117" y="26"/>
                    <a:pt x="90" y="0"/>
                    <a:pt x="58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CA6272B5-2B6C-4BA8-B645-321678198DC5}"/>
              </a:ext>
            </a:extLst>
          </p:cNvPr>
          <p:cNvGrpSpPr/>
          <p:nvPr/>
        </p:nvGrpSpPr>
        <p:grpSpPr>
          <a:xfrm>
            <a:off x="2694362" y="2712417"/>
            <a:ext cx="790998" cy="789464"/>
            <a:chOff x="2455863" y="2786063"/>
            <a:chExt cx="819150" cy="817562"/>
          </a:xfrm>
        </p:grpSpPr>
        <p:sp>
          <p:nvSpPr>
            <p:cNvPr id="118" name="Oval 12">
              <a:extLst>
                <a:ext uri="{FF2B5EF4-FFF2-40B4-BE49-F238E27FC236}">
                  <a16:creationId xmlns:a16="http://schemas.microsoft.com/office/drawing/2014/main" id="{1276B97F-AED2-46B6-B597-CA2FB47E988C}"/>
                </a:ext>
              </a:extLst>
            </p:cNvPr>
            <p:cNvSpPr/>
            <p:nvPr/>
          </p:nvSpPr>
          <p:spPr>
            <a:xfrm>
              <a:off x="2455863" y="2786063"/>
              <a:ext cx="819150" cy="817562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2704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2A8B707F-4A99-4FF4-9750-DC18C874E38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2568575" y="2965450"/>
              <a:ext cx="595313" cy="431800"/>
            </a:xfrm>
            <a:custGeom>
              <a:avLst/>
              <a:gdLst/>
              <a:ahLst/>
              <a:cxnLst>
                <a:cxn ang="0">
                  <a:pos x="909491562" y="890655822"/>
                </a:cxn>
                <a:cxn ang="0">
                  <a:pos x="755048655" y="957874511"/>
                </a:cxn>
                <a:cxn ang="0">
                  <a:pos x="755048655" y="1260364075"/>
                </a:cxn>
                <a:cxn ang="0">
                  <a:pos x="909491562" y="1327582764"/>
                </a:cxn>
                <a:cxn ang="0">
                  <a:pos x="1063934470" y="1260364075"/>
                </a:cxn>
                <a:cxn ang="0">
                  <a:pos x="1063934470" y="957874511"/>
                </a:cxn>
                <a:cxn ang="0">
                  <a:pos x="909491562" y="890655822"/>
                </a:cxn>
                <a:cxn ang="0">
                  <a:pos x="909491562" y="470536286"/>
                </a:cxn>
                <a:cxn ang="0">
                  <a:pos x="377527107" y="688999756"/>
                </a:cxn>
                <a:cxn ang="0">
                  <a:pos x="377527107" y="857046478"/>
                </a:cxn>
                <a:cxn ang="0">
                  <a:pos x="463323162" y="890655822"/>
                </a:cxn>
                <a:cxn ang="0">
                  <a:pos x="549124777" y="857046478"/>
                </a:cxn>
                <a:cxn ang="0">
                  <a:pos x="909491562" y="722609101"/>
                </a:cxn>
                <a:cxn ang="0">
                  <a:pos x="1269858347" y="857046478"/>
                </a:cxn>
                <a:cxn ang="0">
                  <a:pos x="1355659962" y="890655822"/>
                </a:cxn>
                <a:cxn ang="0">
                  <a:pos x="1441456017" y="857046478"/>
                </a:cxn>
                <a:cxn ang="0">
                  <a:pos x="1441456017" y="688999756"/>
                </a:cxn>
                <a:cxn ang="0">
                  <a:pos x="909491562" y="470536286"/>
                </a:cxn>
                <a:cxn ang="0">
                  <a:pos x="909491562" y="0"/>
                </a:cxn>
                <a:cxn ang="0">
                  <a:pos x="34320646" y="369708253"/>
                </a:cxn>
                <a:cxn ang="0">
                  <a:pos x="34320646" y="520947569"/>
                </a:cxn>
                <a:cxn ang="0">
                  <a:pos x="120122261" y="554562379"/>
                </a:cxn>
                <a:cxn ang="0">
                  <a:pos x="205923877" y="520947569"/>
                </a:cxn>
                <a:cxn ang="0">
                  <a:pos x="909491562" y="235265410"/>
                </a:cxn>
                <a:cxn ang="0">
                  <a:pos x="1630219571" y="520947569"/>
                </a:cxn>
                <a:cxn ang="0">
                  <a:pos x="1716021187" y="554562379"/>
                </a:cxn>
                <a:cxn ang="0">
                  <a:pos x="1784662479" y="520947569"/>
                </a:cxn>
                <a:cxn ang="0">
                  <a:pos x="1784662479" y="369708253"/>
                </a:cxn>
                <a:cxn ang="0">
                  <a:pos x="909491562" y="0"/>
                </a:cxn>
              </a:cxnLst>
              <a:rect l="0" t="0" r="0" b="0"/>
              <a:pathLst>
                <a:path w="107" h="79">
                  <a:moveTo>
                    <a:pt x="53" y="53"/>
                  </a:moveTo>
                  <a:cubicBezTo>
                    <a:pt x="50" y="53"/>
                    <a:pt x="46" y="55"/>
                    <a:pt x="44" y="57"/>
                  </a:cubicBezTo>
                  <a:cubicBezTo>
                    <a:pt x="39" y="62"/>
                    <a:pt x="39" y="70"/>
                    <a:pt x="44" y="75"/>
                  </a:cubicBezTo>
                  <a:cubicBezTo>
                    <a:pt x="46" y="77"/>
                    <a:pt x="50" y="79"/>
                    <a:pt x="53" y="79"/>
                  </a:cubicBezTo>
                  <a:cubicBezTo>
                    <a:pt x="56" y="79"/>
                    <a:pt x="59" y="77"/>
                    <a:pt x="62" y="75"/>
                  </a:cubicBezTo>
                  <a:cubicBezTo>
                    <a:pt x="67" y="70"/>
                    <a:pt x="67" y="62"/>
                    <a:pt x="62" y="57"/>
                  </a:cubicBezTo>
                  <a:cubicBezTo>
                    <a:pt x="59" y="55"/>
                    <a:pt x="56" y="53"/>
                    <a:pt x="53" y="53"/>
                  </a:cubicBezTo>
                  <a:moveTo>
                    <a:pt x="53" y="28"/>
                  </a:moveTo>
                  <a:cubicBezTo>
                    <a:pt x="42" y="28"/>
                    <a:pt x="31" y="32"/>
                    <a:pt x="22" y="41"/>
                  </a:cubicBezTo>
                  <a:cubicBezTo>
                    <a:pt x="19" y="44"/>
                    <a:pt x="19" y="48"/>
                    <a:pt x="22" y="51"/>
                  </a:cubicBezTo>
                  <a:cubicBezTo>
                    <a:pt x="24" y="53"/>
                    <a:pt x="25" y="53"/>
                    <a:pt x="27" y="53"/>
                  </a:cubicBezTo>
                  <a:cubicBezTo>
                    <a:pt x="29" y="53"/>
                    <a:pt x="31" y="53"/>
                    <a:pt x="32" y="51"/>
                  </a:cubicBezTo>
                  <a:cubicBezTo>
                    <a:pt x="38" y="45"/>
                    <a:pt x="46" y="43"/>
                    <a:pt x="53" y="43"/>
                  </a:cubicBezTo>
                  <a:cubicBezTo>
                    <a:pt x="61" y="43"/>
                    <a:pt x="68" y="45"/>
                    <a:pt x="74" y="51"/>
                  </a:cubicBezTo>
                  <a:cubicBezTo>
                    <a:pt x="76" y="53"/>
                    <a:pt x="77" y="53"/>
                    <a:pt x="79" y="53"/>
                  </a:cubicBezTo>
                  <a:cubicBezTo>
                    <a:pt x="81" y="53"/>
                    <a:pt x="83" y="53"/>
                    <a:pt x="84" y="51"/>
                  </a:cubicBezTo>
                  <a:cubicBezTo>
                    <a:pt x="87" y="48"/>
                    <a:pt x="87" y="44"/>
                    <a:pt x="84" y="41"/>
                  </a:cubicBezTo>
                  <a:cubicBezTo>
                    <a:pt x="76" y="32"/>
                    <a:pt x="65" y="28"/>
                    <a:pt x="53" y="28"/>
                  </a:cubicBezTo>
                  <a:moveTo>
                    <a:pt x="53" y="0"/>
                  </a:moveTo>
                  <a:cubicBezTo>
                    <a:pt x="35" y="0"/>
                    <a:pt x="16" y="7"/>
                    <a:pt x="2" y="22"/>
                  </a:cubicBezTo>
                  <a:cubicBezTo>
                    <a:pt x="0" y="24"/>
                    <a:pt x="0" y="28"/>
                    <a:pt x="2" y="31"/>
                  </a:cubicBezTo>
                  <a:cubicBezTo>
                    <a:pt x="3" y="32"/>
                    <a:pt x="5" y="33"/>
                    <a:pt x="7" y="33"/>
                  </a:cubicBezTo>
                  <a:cubicBezTo>
                    <a:pt x="9" y="33"/>
                    <a:pt x="10" y="32"/>
                    <a:pt x="12" y="31"/>
                  </a:cubicBezTo>
                  <a:cubicBezTo>
                    <a:pt x="23" y="20"/>
                    <a:pt x="38" y="14"/>
                    <a:pt x="53" y="14"/>
                  </a:cubicBezTo>
                  <a:cubicBezTo>
                    <a:pt x="68" y="14"/>
                    <a:pt x="83" y="20"/>
                    <a:pt x="95" y="31"/>
                  </a:cubicBezTo>
                  <a:cubicBezTo>
                    <a:pt x="96" y="32"/>
                    <a:pt x="98" y="33"/>
                    <a:pt x="100" y="33"/>
                  </a:cubicBezTo>
                  <a:cubicBezTo>
                    <a:pt x="101" y="33"/>
                    <a:pt x="103" y="32"/>
                    <a:pt x="104" y="31"/>
                  </a:cubicBezTo>
                  <a:cubicBezTo>
                    <a:pt x="107" y="28"/>
                    <a:pt x="107" y="24"/>
                    <a:pt x="104" y="22"/>
                  </a:cubicBezTo>
                  <a:cubicBezTo>
                    <a:pt x="90" y="7"/>
                    <a:pt x="72" y="0"/>
                    <a:pt x="5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DA80E33-A443-458B-A416-F8CDF2E334FA}"/>
              </a:ext>
            </a:extLst>
          </p:cNvPr>
          <p:cNvGrpSpPr/>
          <p:nvPr/>
        </p:nvGrpSpPr>
        <p:grpSpPr>
          <a:xfrm>
            <a:off x="7283989" y="3302599"/>
            <a:ext cx="790998" cy="790998"/>
            <a:chOff x="7208838" y="3397250"/>
            <a:chExt cx="819150" cy="819150"/>
          </a:xfrm>
        </p:grpSpPr>
        <p:sp>
          <p:nvSpPr>
            <p:cNvPr id="121" name="Oval 4">
              <a:extLst>
                <a:ext uri="{FF2B5EF4-FFF2-40B4-BE49-F238E27FC236}">
                  <a16:creationId xmlns:a16="http://schemas.microsoft.com/office/drawing/2014/main" id="{5E81E027-052D-42F2-B828-3B774E33E2B1}"/>
                </a:ext>
              </a:extLst>
            </p:cNvPr>
            <p:cNvSpPr/>
            <p:nvPr/>
          </p:nvSpPr>
          <p:spPr>
            <a:xfrm>
              <a:off x="7208838" y="3397250"/>
              <a:ext cx="819150" cy="81915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2704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73">
              <a:extLst>
                <a:ext uri="{FF2B5EF4-FFF2-40B4-BE49-F238E27FC236}">
                  <a16:creationId xmlns:a16="http://schemas.microsoft.com/office/drawing/2014/main" id="{9469F51E-0145-42E1-8A63-C2E1CC5E2CA5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7366000" y="3546475"/>
              <a:ext cx="504825" cy="569913"/>
            </a:xfrm>
            <a:custGeom>
              <a:avLst/>
              <a:gdLst/>
              <a:ahLst/>
              <a:cxnLst>
                <a:cxn ang="0">
                  <a:pos x="786242555" y="393990353"/>
                </a:cxn>
                <a:cxn ang="0">
                  <a:pos x="769866386" y="393990353"/>
                </a:cxn>
                <a:cxn ang="0">
                  <a:pos x="769866386" y="393990353"/>
                </a:cxn>
                <a:cxn ang="0">
                  <a:pos x="671582737" y="439452861"/>
                </a:cxn>
                <a:cxn ang="0">
                  <a:pos x="671582737" y="606140520"/>
                </a:cxn>
                <a:cxn ang="0">
                  <a:pos x="687964233" y="621293048"/>
                </a:cxn>
                <a:cxn ang="0">
                  <a:pos x="687964233" y="1682043880"/>
                </a:cxn>
                <a:cxn ang="0">
                  <a:pos x="769866386" y="1757811445"/>
                </a:cxn>
                <a:cxn ang="0">
                  <a:pos x="868144708" y="1682043880"/>
                </a:cxn>
                <a:cxn ang="0">
                  <a:pos x="868144708" y="621293048"/>
                </a:cxn>
                <a:cxn ang="0">
                  <a:pos x="884526204" y="606140520"/>
                </a:cxn>
                <a:cxn ang="0">
                  <a:pos x="884526204" y="439452861"/>
                </a:cxn>
                <a:cxn ang="0">
                  <a:pos x="786242555" y="393990353"/>
                </a:cxn>
                <a:cxn ang="0">
                  <a:pos x="573304416" y="196997637"/>
                </a:cxn>
                <a:cxn ang="0">
                  <a:pos x="524165255" y="212150166"/>
                </a:cxn>
                <a:cxn ang="0">
                  <a:pos x="524165255" y="833443215"/>
                </a:cxn>
                <a:cxn ang="0">
                  <a:pos x="573304416" y="863753193"/>
                </a:cxn>
                <a:cxn ang="0">
                  <a:pos x="622443576" y="833443215"/>
                </a:cxn>
                <a:cxn ang="0">
                  <a:pos x="622443576" y="742523121"/>
                </a:cxn>
                <a:cxn ang="0">
                  <a:pos x="540541423" y="530372955"/>
                </a:cxn>
                <a:cxn ang="0">
                  <a:pos x="622443576" y="318222788"/>
                </a:cxn>
                <a:cxn ang="0">
                  <a:pos x="622443576" y="212150166"/>
                </a:cxn>
                <a:cxn ang="0">
                  <a:pos x="573304416" y="196997637"/>
                </a:cxn>
                <a:cxn ang="0">
                  <a:pos x="982804526" y="196997637"/>
                </a:cxn>
                <a:cxn ang="0">
                  <a:pos x="917283869" y="212150166"/>
                </a:cxn>
                <a:cxn ang="0">
                  <a:pos x="917283869" y="318222788"/>
                </a:cxn>
                <a:cxn ang="0">
                  <a:pos x="1015567518" y="530372955"/>
                </a:cxn>
                <a:cxn ang="0">
                  <a:pos x="917283869" y="742523121"/>
                </a:cxn>
                <a:cxn ang="0">
                  <a:pos x="917283869" y="833443215"/>
                </a:cxn>
                <a:cxn ang="0">
                  <a:pos x="982804526" y="863753193"/>
                </a:cxn>
                <a:cxn ang="0">
                  <a:pos x="1031943686" y="833443215"/>
                </a:cxn>
                <a:cxn ang="0">
                  <a:pos x="1031943686" y="212150166"/>
                </a:cxn>
                <a:cxn ang="0">
                  <a:pos x="982804526" y="196997637"/>
                </a:cxn>
                <a:cxn ang="0">
                  <a:pos x="360360949" y="0"/>
                </a:cxn>
                <a:cxn ang="0">
                  <a:pos x="311221788" y="15152528"/>
                </a:cxn>
                <a:cxn ang="0">
                  <a:pos x="311221788" y="1045593381"/>
                </a:cxn>
                <a:cxn ang="0">
                  <a:pos x="360360949" y="1060745910"/>
                </a:cxn>
                <a:cxn ang="0">
                  <a:pos x="409500110" y="1045593381"/>
                </a:cxn>
                <a:cxn ang="0">
                  <a:pos x="409500110" y="939520758"/>
                </a:cxn>
                <a:cxn ang="0">
                  <a:pos x="229319635" y="530372955"/>
                </a:cxn>
                <a:cxn ang="0">
                  <a:pos x="409500110" y="106072622"/>
                </a:cxn>
                <a:cxn ang="0">
                  <a:pos x="409500110" y="15152528"/>
                </a:cxn>
                <a:cxn ang="0">
                  <a:pos x="360360949" y="0"/>
                </a:cxn>
                <a:cxn ang="0">
                  <a:pos x="1195747992" y="0"/>
                </a:cxn>
                <a:cxn ang="0">
                  <a:pos x="1146608832" y="15152528"/>
                </a:cxn>
                <a:cxn ang="0">
                  <a:pos x="1146608832" y="106072622"/>
                </a:cxn>
                <a:cxn ang="0">
                  <a:pos x="1326789306" y="530372955"/>
                </a:cxn>
                <a:cxn ang="0">
                  <a:pos x="1146608832" y="939520758"/>
                </a:cxn>
                <a:cxn ang="0">
                  <a:pos x="1146608832" y="1045593381"/>
                </a:cxn>
                <a:cxn ang="0">
                  <a:pos x="1195747992" y="1060745910"/>
                </a:cxn>
                <a:cxn ang="0">
                  <a:pos x="1244887153" y="1045593381"/>
                </a:cxn>
                <a:cxn ang="0">
                  <a:pos x="1244887153" y="15152528"/>
                </a:cxn>
                <a:cxn ang="0">
                  <a:pos x="1195747992" y="0"/>
                </a:cxn>
              </a:cxnLst>
              <a:rect l="0" t="0" r="0" b="0"/>
              <a:pathLst>
                <a:path w="95" h="116">
                  <a:moveTo>
                    <a:pt x="48" y="26"/>
                  </a:moveTo>
                  <a:cubicBezTo>
                    <a:pt x="48" y="26"/>
                    <a:pt x="48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5" y="26"/>
                    <a:pt x="42" y="27"/>
                    <a:pt x="41" y="29"/>
                  </a:cubicBezTo>
                  <a:cubicBezTo>
                    <a:pt x="38" y="32"/>
                    <a:pt x="38" y="37"/>
                    <a:pt x="41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14"/>
                    <a:pt x="44" y="116"/>
                    <a:pt x="47" y="116"/>
                  </a:cubicBezTo>
                  <a:cubicBezTo>
                    <a:pt x="50" y="116"/>
                    <a:pt x="53" y="114"/>
                    <a:pt x="53" y="11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4" y="40"/>
                  </a:cubicBezTo>
                  <a:cubicBezTo>
                    <a:pt x="57" y="37"/>
                    <a:pt x="57" y="32"/>
                    <a:pt x="54" y="29"/>
                  </a:cubicBezTo>
                  <a:cubicBezTo>
                    <a:pt x="52" y="27"/>
                    <a:pt x="50" y="26"/>
                    <a:pt x="48" y="26"/>
                  </a:cubicBezTo>
                  <a:moveTo>
                    <a:pt x="35" y="13"/>
                  </a:moveTo>
                  <a:cubicBezTo>
                    <a:pt x="34" y="13"/>
                    <a:pt x="32" y="13"/>
                    <a:pt x="32" y="14"/>
                  </a:cubicBezTo>
                  <a:cubicBezTo>
                    <a:pt x="20" y="26"/>
                    <a:pt x="20" y="44"/>
                    <a:pt x="32" y="55"/>
                  </a:cubicBezTo>
                  <a:cubicBezTo>
                    <a:pt x="32" y="56"/>
                    <a:pt x="34" y="57"/>
                    <a:pt x="35" y="57"/>
                  </a:cubicBezTo>
                  <a:cubicBezTo>
                    <a:pt x="36" y="57"/>
                    <a:pt x="37" y="56"/>
                    <a:pt x="38" y="55"/>
                  </a:cubicBezTo>
                  <a:cubicBezTo>
                    <a:pt x="40" y="53"/>
                    <a:pt x="40" y="50"/>
                    <a:pt x="38" y="49"/>
                  </a:cubicBezTo>
                  <a:cubicBezTo>
                    <a:pt x="34" y="45"/>
                    <a:pt x="33" y="40"/>
                    <a:pt x="33" y="35"/>
                  </a:cubicBezTo>
                  <a:cubicBezTo>
                    <a:pt x="33" y="30"/>
                    <a:pt x="34" y="25"/>
                    <a:pt x="38" y="21"/>
                  </a:cubicBezTo>
                  <a:cubicBezTo>
                    <a:pt x="40" y="19"/>
                    <a:pt x="40" y="16"/>
                    <a:pt x="38" y="14"/>
                  </a:cubicBezTo>
                  <a:cubicBezTo>
                    <a:pt x="37" y="13"/>
                    <a:pt x="36" y="13"/>
                    <a:pt x="35" y="13"/>
                  </a:cubicBezTo>
                  <a:moveTo>
                    <a:pt x="60" y="13"/>
                  </a:moveTo>
                  <a:cubicBezTo>
                    <a:pt x="59" y="13"/>
                    <a:pt x="57" y="13"/>
                    <a:pt x="56" y="14"/>
                  </a:cubicBezTo>
                  <a:cubicBezTo>
                    <a:pt x="55" y="16"/>
                    <a:pt x="55" y="19"/>
                    <a:pt x="56" y="21"/>
                  </a:cubicBezTo>
                  <a:cubicBezTo>
                    <a:pt x="60" y="25"/>
                    <a:pt x="62" y="30"/>
                    <a:pt x="62" y="35"/>
                  </a:cubicBezTo>
                  <a:cubicBezTo>
                    <a:pt x="62" y="40"/>
                    <a:pt x="60" y="45"/>
                    <a:pt x="56" y="49"/>
                  </a:cubicBezTo>
                  <a:cubicBezTo>
                    <a:pt x="55" y="50"/>
                    <a:pt x="55" y="53"/>
                    <a:pt x="56" y="55"/>
                  </a:cubicBezTo>
                  <a:cubicBezTo>
                    <a:pt x="57" y="56"/>
                    <a:pt x="59" y="57"/>
                    <a:pt x="60" y="57"/>
                  </a:cubicBezTo>
                  <a:cubicBezTo>
                    <a:pt x="61" y="57"/>
                    <a:pt x="62" y="56"/>
                    <a:pt x="63" y="55"/>
                  </a:cubicBezTo>
                  <a:cubicBezTo>
                    <a:pt x="75" y="44"/>
                    <a:pt x="75" y="26"/>
                    <a:pt x="63" y="14"/>
                  </a:cubicBezTo>
                  <a:cubicBezTo>
                    <a:pt x="62" y="13"/>
                    <a:pt x="61" y="13"/>
                    <a:pt x="60" y="13"/>
                  </a:cubicBezTo>
                  <a:moveTo>
                    <a:pt x="22" y="0"/>
                  </a:moveTo>
                  <a:cubicBezTo>
                    <a:pt x="21" y="0"/>
                    <a:pt x="19" y="0"/>
                    <a:pt x="19" y="1"/>
                  </a:cubicBezTo>
                  <a:cubicBezTo>
                    <a:pt x="0" y="20"/>
                    <a:pt x="0" y="50"/>
                    <a:pt x="19" y="69"/>
                  </a:cubicBezTo>
                  <a:cubicBezTo>
                    <a:pt x="19" y="69"/>
                    <a:pt x="21" y="70"/>
                    <a:pt x="22" y="70"/>
                  </a:cubicBezTo>
                  <a:cubicBezTo>
                    <a:pt x="23" y="70"/>
                    <a:pt x="24" y="69"/>
                    <a:pt x="25" y="69"/>
                  </a:cubicBezTo>
                  <a:cubicBezTo>
                    <a:pt x="27" y="67"/>
                    <a:pt x="27" y="64"/>
                    <a:pt x="25" y="62"/>
                  </a:cubicBezTo>
                  <a:cubicBezTo>
                    <a:pt x="17" y="55"/>
                    <a:pt x="14" y="45"/>
                    <a:pt x="14" y="35"/>
                  </a:cubicBezTo>
                  <a:cubicBezTo>
                    <a:pt x="14" y="25"/>
                    <a:pt x="17" y="15"/>
                    <a:pt x="25" y="7"/>
                  </a:cubicBezTo>
                  <a:cubicBezTo>
                    <a:pt x="27" y="6"/>
                    <a:pt x="27" y="3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moveTo>
                    <a:pt x="73" y="0"/>
                  </a:moveTo>
                  <a:cubicBezTo>
                    <a:pt x="72" y="0"/>
                    <a:pt x="71" y="0"/>
                    <a:pt x="70" y="1"/>
                  </a:cubicBezTo>
                  <a:cubicBezTo>
                    <a:pt x="68" y="3"/>
                    <a:pt x="68" y="6"/>
                    <a:pt x="70" y="7"/>
                  </a:cubicBezTo>
                  <a:cubicBezTo>
                    <a:pt x="77" y="15"/>
                    <a:pt x="81" y="25"/>
                    <a:pt x="81" y="35"/>
                  </a:cubicBezTo>
                  <a:cubicBezTo>
                    <a:pt x="81" y="45"/>
                    <a:pt x="77" y="55"/>
                    <a:pt x="70" y="62"/>
                  </a:cubicBezTo>
                  <a:cubicBezTo>
                    <a:pt x="68" y="64"/>
                    <a:pt x="68" y="67"/>
                    <a:pt x="70" y="69"/>
                  </a:cubicBezTo>
                  <a:cubicBezTo>
                    <a:pt x="71" y="69"/>
                    <a:pt x="72" y="70"/>
                    <a:pt x="73" y="70"/>
                  </a:cubicBezTo>
                  <a:cubicBezTo>
                    <a:pt x="74" y="70"/>
                    <a:pt x="75" y="69"/>
                    <a:pt x="76" y="69"/>
                  </a:cubicBezTo>
                  <a:cubicBezTo>
                    <a:pt x="95" y="50"/>
                    <a:pt x="95" y="20"/>
                    <a:pt x="76" y="1"/>
                  </a:cubicBezTo>
                  <a:cubicBezTo>
                    <a:pt x="75" y="0"/>
                    <a:pt x="74" y="0"/>
                    <a:pt x="7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DB179D6A-D503-425F-8AF8-507DCC56DF0F}"/>
              </a:ext>
            </a:extLst>
          </p:cNvPr>
          <p:cNvGrpSpPr/>
          <p:nvPr/>
        </p:nvGrpSpPr>
        <p:grpSpPr>
          <a:xfrm>
            <a:off x="8228281" y="5005698"/>
            <a:ext cx="513535" cy="513535"/>
            <a:chOff x="8186738" y="5160963"/>
            <a:chExt cx="531812" cy="531812"/>
          </a:xfrm>
        </p:grpSpPr>
        <p:sp>
          <p:nvSpPr>
            <p:cNvPr id="124" name="Oval 15">
              <a:extLst>
                <a:ext uri="{FF2B5EF4-FFF2-40B4-BE49-F238E27FC236}">
                  <a16:creationId xmlns:a16="http://schemas.microsoft.com/office/drawing/2014/main" id="{F0B39B5E-616D-4230-BE2E-F6365FC0FA92}"/>
                </a:ext>
              </a:extLst>
            </p:cNvPr>
            <p:cNvSpPr/>
            <p:nvPr/>
          </p:nvSpPr>
          <p:spPr>
            <a:xfrm>
              <a:off x="8186738" y="5160963"/>
              <a:ext cx="531812" cy="531812"/>
            </a:xfrm>
            <a:prstGeom prst="ellipse">
              <a:avLst/>
            </a:prstGeom>
            <a:solidFill>
              <a:srgbClr val="AE0D1D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B03342AB-4AEA-43A4-B298-87766998327E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8326438" y="5314950"/>
              <a:ext cx="252412" cy="241300"/>
            </a:xfrm>
            <a:custGeom>
              <a:avLst/>
              <a:gdLst/>
              <a:ahLst/>
              <a:cxnLst>
                <a:cxn ang="0">
                  <a:pos x="100101438" y="541922457"/>
                </a:cxn>
                <a:cxn ang="0">
                  <a:pos x="71500034" y="520531298"/>
                </a:cxn>
                <a:cxn ang="0">
                  <a:pos x="71500034" y="221048139"/>
                </a:cxn>
                <a:cxn ang="0">
                  <a:pos x="100101438" y="199656980"/>
                </a:cxn>
                <a:cxn ang="0">
                  <a:pos x="550552120" y="199656980"/>
                </a:cxn>
                <a:cxn ang="0">
                  <a:pos x="586302137" y="221048139"/>
                </a:cxn>
                <a:cxn ang="0">
                  <a:pos x="586302137" y="520531298"/>
                </a:cxn>
                <a:cxn ang="0">
                  <a:pos x="550552120" y="541922457"/>
                </a:cxn>
                <a:cxn ang="0">
                  <a:pos x="100101438" y="541922457"/>
                </a:cxn>
                <a:cxn ang="0">
                  <a:pos x="200200560" y="128349264"/>
                </a:cxn>
                <a:cxn ang="0">
                  <a:pos x="200200560" y="99828490"/>
                </a:cxn>
                <a:cxn ang="0">
                  <a:pos x="228801963" y="71305403"/>
                </a:cxn>
                <a:cxn ang="0">
                  <a:pos x="679252645" y="71305403"/>
                </a:cxn>
                <a:cxn ang="0">
                  <a:pos x="707854049" y="99828490"/>
                </a:cxn>
                <a:cxn ang="0">
                  <a:pos x="707854049" y="392182033"/>
                </a:cxn>
                <a:cxn ang="0">
                  <a:pos x="679252645" y="413573192"/>
                </a:cxn>
                <a:cxn ang="0">
                  <a:pos x="657804488" y="413573192"/>
                </a:cxn>
                <a:cxn ang="0">
                  <a:pos x="657804488" y="221048139"/>
                </a:cxn>
                <a:cxn ang="0">
                  <a:pos x="550552120" y="128349264"/>
                </a:cxn>
                <a:cxn ang="0">
                  <a:pos x="200200560" y="128349264"/>
                </a:cxn>
                <a:cxn ang="0">
                  <a:pos x="679252645" y="0"/>
                </a:cxn>
                <a:cxn ang="0">
                  <a:pos x="228801963" y="0"/>
                </a:cxn>
                <a:cxn ang="0">
                  <a:pos x="128700525" y="99828490"/>
                </a:cxn>
                <a:cxn ang="0">
                  <a:pos x="128700525" y="128349264"/>
                </a:cxn>
                <a:cxn ang="0">
                  <a:pos x="100101438" y="128349264"/>
                </a:cxn>
                <a:cxn ang="0">
                  <a:pos x="0" y="221048139"/>
                </a:cxn>
                <a:cxn ang="0">
                  <a:pos x="0" y="520531298"/>
                </a:cxn>
                <a:cxn ang="0">
                  <a:pos x="100101438" y="613230173"/>
                </a:cxn>
                <a:cxn ang="0">
                  <a:pos x="278851524" y="613230173"/>
                </a:cxn>
                <a:cxn ang="0">
                  <a:pos x="278851524" y="663142106"/>
                </a:cxn>
                <a:cxn ang="0">
                  <a:pos x="185901016" y="663142106"/>
                </a:cxn>
                <a:cxn ang="0">
                  <a:pos x="150150999" y="698797120"/>
                </a:cxn>
                <a:cxn ang="0">
                  <a:pos x="185901016" y="741579437"/>
                </a:cxn>
                <a:cxn ang="0">
                  <a:pos x="471903471" y="741579437"/>
                </a:cxn>
                <a:cxn ang="0">
                  <a:pos x="507653488" y="698797120"/>
                </a:cxn>
                <a:cxn ang="0">
                  <a:pos x="471903471" y="663142106"/>
                </a:cxn>
                <a:cxn ang="0">
                  <a:pos x="378952963" y="663142106"/>
                </a:cxn>
                <a:cxn ang="0">
                  <a:pos x="378952963" y="613230173"/>
                </a:cxn>
                <a:cxn ang="0">
                  <a:pos x="550552120" y="613230173"/>
                </a:cxn>
                <a:cxn ang="0">
                  <a:pos x="657804488" y="520531298"/>
                </a:cxn>
                <a:cxn ang="0">
                  <a:pos x="657804488" y="484878596"/>
                </a:cxn>
                <a:cxn ang="0">
                  <a:pos x="679252645" y="484878596"/>
                </a:cxn>
                <a:cxn ang="0">
                  <a:pos x="779354083" y="392182033"/>
                </a:cxn>
                <a:cxn ang="0">
                  <a:pos x="779354083" y="99828490"/>
                </a:cxn>
                <a:cxn ang="0">
                  <a:pos x="679252645" y="0"/>
                </a:cxn>
              </a:cxnLst>
              <a:rect l="0" t="0" r="0" b="0"/>
              <a:pathLst>
                <a:path w="109" h="104">
                  <a:moveTo>
                    <a:pt x="14" y="76"/>
                  </a:moveTo>
                  <a:cubicBezTo>
                    <a:pt x="12" y="76"/>
                    <a:pt x="10" y="74"/>
                    <a:pt x="10" y="7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2" y="28"/>
                    <a:pt x="14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0" y="28"/>
                    <a:pt x="82" y="30"/>
                    <a:pt x="82" y="31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2" y="74"/>
                    <a:pt x="80" y="76"/>
                    <a:pt x="77" y="76"/>
                  </a:cubicBezTo>
                  <a:cubicBezTo>
                    <a:pt x="14" y="76"/>
                    <a:pt x="14" y="76"/>
                    <a:pt x="14" y="76"/>
                  </a:cubicBezTo>
                  <a:moveTo>
                    <a:pt x="28" y="18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2"/>
                    <a:pt x="29" y="10"/>
                    <a:pt x="32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8" y="10"/>
                    <a:pt x="99" y="12"/>
                    <a:pt x="99" y="1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9" y="56"/>
                    <a:pt x="98" y="58"/>
                    <a:pt x="95" y="5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23"/>
                    <a:pt x="85" y="18"/>
                    <a:pt x="77" y="18"/>
                  </a:cubicBezTo>
                  <a:cubicBezTo>
                    <a:pt x="28" y="18"/>
                    <a:pt x="28" y="18"/>
                    <a:pt x="28" y="18"/>
                  </a:cubicBezTo>
                  <a:moveTo>
                    <a:pt x="95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18" y="6"/>
                    <a:pt x="18" y="14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7" y="18"/>
                    <a:pt x="0" y="23"/>
                    <a:pt x="0" y="3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6"/>
                    <a:pt x="14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3" y="93"/>
                    <a:pt x="21" y="95"/>
                    <a:pt x="21" y="98"/>
                  </a:cubicBezTo>
                  <a:cubicBezTo>
                    <a:pt x="21" y="101"/>
                    <a:pt x="23" y="104"/>
                    <a:pt x="26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71" y="101"/>
                    <a:pt x="71" y="98"/>
                  </a:cubicBezTo>
                  <a:cubicBezTo>
                    <a:pt x="71" y="95"/>
                    <a:pt x="68" y="93"/>
                    <a:pt x="66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85" y="86"/>
                    <a:pt x="92" y="81"/>
                    <a:pt x="92" y="73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103" y="68"/>
                    <a:pt x="109" y="63"/>
                    <a:pt x="109" y="55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9" y="6"/>
                    <a:pt x="103" y="0"/>
                    <a:pt x="9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26" name="Picture 125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853DEA03-B01F-487A-8D4A-76D07E150E1D}"/>
              </a:ext>
            </a:extLst>
          </p:cNvPr>
          <p:cNvGrpSpPr/>
          <p:nvPr/>
        </p:nvGrpSpPr>
        <p:grpSpPr>
          <a:xfrm>
            <a:off x="2319800" y="1977617"/>
            <a:ext cx="1371702" cy="1241683"/>
            <a:chOff x="1978025" y="1589088"/>
            <a:chExt cx="2344738" cy="212248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8D34279-2F16-499C-906F-2FDABC7F5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025" y="1589088"/>
              <a:ext cx="2344738" cy="2122488"/>
            </a:xfrm>
            <a:custGeom>
              <a:avLst/>
              <a:gdLst>
                <a:gd name="T0" fmla="*/ 44 w 216"/>
                <a:gd name="T1" fmla="*/ 195 h 195"/>
                <a:gd name="T2" fmla="*/ 172 w 216"/>
                <a:gd name="T3" fmla="*/ 195 h 195"/>
                <a:gd name="T4" fmla="*/ 216 w 216"/>
                <a:gd name="T5" fmla="*/ 108 h 195"/>
                <a:gd name="T6" fmla="*/ 108 w 216"/>
                <a:gd name="T7" fmla="*/ 0 h 195"/>
                <a:gd name="T8" fmla="*/ 0 w 216"/>
                <a:gd name="T9" fmla="*/ 108 h 195"/>
                <a:gd name="T10" fmla="*/ 44 w 216"/>
                <a:gd name="T1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95">
                  <a:moveTo>
                    <a:pt x="44" y="195"/>
                  </a:moveTo>
                  <a:cubicBezTo>
                    <a:pt x="172" y="195"/>
                    <a:pt x="172" y="195"/>
                    <a:pt x="172" y="195"/>
                  </a:cubicBezTo>
                  <a:cubicBezTo>
                    <a:pt x="199" y="176"/>
                    <a:pt x="216" y="144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4"/>
                    <a:pt x="18" y="176"/>
                    <a:pt x="44" y="195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 dirty="0">
                <a:cs typeface="+mn-ea"/>
                <a:sym typeface="+mn-lt"/>
              </a:endParaRPr>
            </a:p>
          </p:txBody>
        </p:sp>
        <p:sp>
          <p:nvSpPr>
            <p:cNvPr id="31" name="Oval 9">
              <a:extLst>
                <a:ext uri="{FF2B5EF4-FFF2-40B4-BE49-F238E27FC236}">
                  <a16:creationId xmlns:a16="http://schemas.microsoft.com/office/drawing/2014/main" id="{D8171F96-8E68-4F81-8321-85F74308C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038" y="1865313"/>
              <a:ext cx="620713" cy="619125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3C316113-DD8C-4BE8-9833-B4C6CB5B8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375" y="2574925"/>
              <a:ext cx="1316038" cy="844550"/>
            </a:xfrm>
            <a:custGeom>
              <a:avLst/>
              <a:gdLst>
                <a:gd name="T0" fmla="*/ 73 w 87"/>
                <a:gd name="T1" fmla="*/ 0 h 56"/>
                <a:gd name="T2" fmla="*/ 14 w 87"/>
                <a:gd name="T3" fmla="*/ 0 h 56"/>
                <a:gd name="T4" fmla="*/ 0 w 87"/>
                <a:gd name="T5" fmla="*/ 14 h 56"/>
                <a:gd name="T6" fmla="*/ 0 w 87"/>
                <a:gd name="T7" fmla="*/ 56 h 56"/>
                <a:gd name="T8" fmla="*/ 13 w 87"/>
                <a:gd name="T9" fmla="*/ 56 h 56"/>
                <a:gd name="T10" fmla="*/ 13 w 87"/>
                <a:gd name="T11" fmla="*/ 24 h 56"/>
                <a:gd name="T12" fmla="*/ 17 w 87"/>
                <a:gd name="T13" fmla="*/ 20 h 56"/>
                <a:gd name="T14" fmla="*/ 20 w 87"/>
                <a:gd name="T15" fmla="*/ 24 h 56"/>
                <a:gd name="T16" fmla="*/ 20 w 87"/>
                <a:gd name="T17" fmla="*/ 56 h 56"/>
                <a:gd name="T18" fmla="*/ 67 w 87"/>
                <a:gd name="T19" fmla="*/ 56 h 56"/>
                <a:gd name="T20" fmla="*/ 67 w 87"/>
                <a:gd name="T21" fmla="*/ 24 h 56"/>
                <a:gd name="T22" fmla="*/ 70 w 87"/>
                <a:gd name="T23" fmla="*/ 20 h 56"/>
                <a:gd name="T24" fmla="*/ 74 w 87"/>
                <a:gd name="T25" fmla="*/ 24 h 56"/>
                <a:gd name="T26" fmla="*/ 74 w 87"/>
                <a:gd name="T27" fmla="*/ 56 h 56"/>
                <a:gd name="T28" fmla="*/ 87 w 87"/>
                <a:gd name="T29" fmla="*/ 56 h 56"/>
                <a:gd name="T30" fmla="*/ 87 w 87"/>
                <a:gd name="T31" fmla="*/ 14 h 56"/>
                <a:gd name="T32" fmla="*/ 73 w 87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56">
                  <a:moveTo>
                    <a:pt x="7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2"/>
                    <a:pt x="15" y="20"/>
                    <a:pt x="17" y="20"/>
                  </a:cubicBezTo>
                  <a:cubicBezTo>
                    <a:pt x="19" y="20"/>
                    <a:pt x="20" y="22"/>
                    <a:pt x="20" y="24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2"/>
                    <a:pt x="68" y="20"/>
                    <a:pt x="70" y="20"/>
                  </a:cubicBezTo>
                  <a:cubicBezTo>
                    <a:pt x="72" y="20"/>
                    <a:pt x="74" y="22"/>
                    <a:pt x="74" y="24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6"/>
                    <a:pt x="81" y="0"/>
                    <a:pt x="73" y="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D04820E-38B8-43D6-9986-44DD71F4AFE8}"/>
                </a:ext>
              </a:extLst>
            </p:cNvPr>
            <p:cNvGrpSpPr/>
            <p:nvPr/>
          </p:nvGrpSpPr>
          <p:grpSpPr>
            <a:xfrm>
              <a:off x="2492375" y="1865313"/>
              <a:ext cx="1316038" cy="1554162"/>
              <a:chOff x="2492375" y="1865313"/>
              <a:chExt cx="1316038" cy="1554162"/>
            </a:xfrm>
            <a:solidFill>
              <a:srgbClr val="1AB8A5"/>
            </a:solidFill>
          </p:grpSpPr>
          <p:sp>
            <p:nvSpPr>
              <p:cNvPr id="34" name="Oval 11">
                <a:extLst>
                  <a:ext uri="{FF2B5EF4-FFF2-40B4-BE49-F238E27FC236}">
                    <a16:creationId xmlns:a16="http://schemas.microsoft.com/office/drawing/2014/main" id="{ADFEADC2-3908-41E3-B05B-2BEC6C1AD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0038" y="1865313"/>
                <a:ext cx="620713" cy="6191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080FE8C2-266D-4E9F-96A4-D7C80E7E0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2375" y="2574925"/>
                <a:ext cx="1316038" cy="844550"/>
              </a:xfrm>
              <a:custGeom>
                <a:avLst/>
                <a:gdLst>
                  <a:gd name="T0" fmla="*/ 73 w 87"/>
                  <a:gd name="T1" fmla="*/ 0 h 56"/>
                  <a:gd name="T2" fmla="*/ 14 w 87"/>
                  <a:gd name="T3" fmla="*/ 0 h 56"/>
                  <a:gd name="T4" fmla="*/ 0 w 87"/>
                  <a:gd name="T5" fmla="*/ 14 h 56"/>
                  <a:gd name="T6" fmla="*/ 0 w 87"/>
                  <a:gd name="T7" fmla="*/ 56 h 56"/>
                  <a:gd name="T8" fmla="*/ 13 w 87"/>
                  <a:gd name="T9" fmla="*/ 56 h 56"/>
                  <a:gd name="T10" fmla="*/ 13 w 87"/>
                  <a:gd name="T11" fmla="*/ 24 h 56"/>
                  <a:gd name="T12" fmla="*/ 17 w 87"/>
                  <a:gd name="T13" fmla="*/ 20 h 56"/>
                  <a:gd name="T14" fmla="*/ 20 w 87"/>
                  <a:gd name="T15" fmla="*/ 24 h 56"/>
                  <a:gd name="T16" fmla="*/ 20 w 87"/>
                  <a:gd name="T17" fmla="*/ 56 h 56"/>
                  <a:gd name="T18" fmla="*/ 67 w 87"/>
                  <a:gd name="T19" fmla="*/ 56 h 56"/>
                  <a:gd name="T20" fmla="*/ 67 w 87"/>
                  <a:gd name="T21" fmla="*/ 24 h 56"/>
                  <a:gd name="T22" fmla="*/ 70 w 87"/>
                  <a:gd name="T23" fmla="*/ 20 h 56"/>
                  <a:gd name="T24" fmla="*/ 74 w 87"/>
                  <a:gd name="T25" fmla="*/ 24 h 56"/>
                  <a:gd name="T26" fmla="*/ 74 w 87"/>
                  <a:gd name="T27" fmla="*/ 56 h 56"/>
                  <a:gd name="T28" fmla="*/ 87 w 87"/>
                  <a:gd name="T29" fmla="*/ 56 h 56"/>
                  <a:gd name="T30" fmla="*/ 87 w 87"/>
                  <a:gd name="T31" fmla="*/ 14 h 56"/>
                  <a:gd name="T32" fmla="*/ 73 w 87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56">
                    <a:moveTo>
                      <a:pt x="7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2"/>
                      <a:pt x="15" y="20"/>
                      <a:pt x="17" y="20"/>
                    </a:cubicBezTo>
                    <a:cubicBezTo>
                      <a:pt x="19" y="20"/>
                      <a:pt x="20" y="22"/>
                      <a:pt x="20" y="2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2"/>
                      <a:pt x="68" y="20"/>
                      <a:pt x="70" y="20"/>
                    </a:cubicBezTo>
                    <a:cubicBezTo>
                      <a:pt x="72" y="20"/>
                      <a:pt x="74" y="22"/>
                      <a:pt x="74" y="24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6"/>
                      <a:pt x="81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B689E6-880B-460D-BCE3-D426F6FF525B}"/>
              </a:ext>
            </a:extLst>
          </p:cNvPr>
          <p:cNvGrpSpPr/>
          <p:nvPr/>
        </p:nvGrpSpPr>
        <p:grpSpPr>
          <a:xfrm>
            <a:off x="5259849" y="1955124"/>
            <a:ext cx="1371702" cy="1241683"/>
            <a:chOff x="5002834" y="1277696"/>
            <a:chExt cx="2344738" cy="212248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40EBFE8-1C9A-4F1B-937C-A98261A42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834" y="1277696"/>
              <a:ext cx="2344738" cy="2122488"/>
            </a:xfrm>
            <a:custGeom>
              <a:avLst/>
              <a:gdLst>
                <a:gd name="T0" fmla="*/ 44 w 216"/>
                <a:gd name="T1" fmla="*/ 195 h 195"/>
                <a:gd name="T2" fmla="*/ 172 w 216"/>
                <a:gd name="T3" fmla="*/ 195 h 195"/>
                <a:gd name="T4" fmla="*/ 216 w 216"/>
                <a:gd name="T5" fmla="*/ 108 h 195"/>
                <a:gd name="T6" fmla="*/ 108 w 216"/>
                <a:gd name="T7" fmla="*/ 0 h 195"/>
                <a:gd name="T8" fmla="*/ 0 w 216"/>
                <a:gd name="T9" fmla="*/ 108 h 195"/>
                <a:gd name="T10" fmla="*/ 44 w 216"/>
                <a:gd name="T1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95">
                  <a:moveTo>
                    <a:pt x="44" y="195"/>
                  </a:moveTo>
                  <a:cubicBezTo>
                    <a:pt x="172" y="195"/>
                    <a:pt x="172" y="195"/>
                    <a:pt x="172" y="195"/>
                  </a:cubicBezTo>
                  <a:cubicBezTo>
                    <a:pt x="199" y="176"/>
                    <a:pt x="216" y="144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4"/>
                    <a:pt x="18" y="176"/>
                    <a:pt x="44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 dirty="0">
                <a:cs typeface="+mn-ea"/>
                <a:sym typeface="+mn-lt"/>
              </a:endParaRPr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09978276-D540-49D4-8098-1A5E63C2F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847" y="1553921"/>
              <a:ext cx="620713" cy="619125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C3525EC-2EC3-4CB7-96D8-ECDB2C6C1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7184" y="2263533"/>
              <a:ext cx="1316038" cy="844550"/>
            </a:xfrm>
            <a:custGeom>
              <a:avLst/>
              <a:gdLst>
                <a:gd name="T0" fmla="*/ 73 w 87"/>
                <a:gd name="T1" fmla="*/ 0 h 56"/>
                <a:gd name="T2" fmla="*/ 14 w 87"/>
                <a:gd name="T3" fmla="*/ 0 h 56"/>
                <a:gd name="T4" fmla="*/ 0 w 87"/>
                <a:gd name="T5" fmla="*/ 14 h 56"/>
                <a:gd name="T6" fmla="*/ 0 w 87"/>
                <a:gd name="T7" fmla="*/ 56 h 56"/>
                <a:gd name="T8" fmla="*/ 13 w 87"/>
                <a:gd name="T9" fmla="*/ 56 h 56"/>
                <a:gd name="T10" fmla="*/ 13 w 87"/>
                <a:gd name="T11" fmla="*/ 24 h 56"/>
                <a:gd name="T12" fmla="*/ 17 w 87"/>
                <a:gd name="T13" fmla="*/ 20 h 56"/>
                <a:gd name="T14" fmla="*/ 20 w 87"/>
                <a:gd name="T15" fmla="*/ 24 h 56"/>
                <a:gd name="T16" fmla="*/ 20 w 87"/>
                <a:gd name="T17" fmla="*/ 56 h 56"/>
                <a:gd name="T18" fmla="*/ 67 w 87"/>
                <a:gd name="T19" fmla="*/ 56 h 56"/>
                <a:gd name="T20" fmla="*/ 67 w 87"/>
                <a:gd name="T21" fmla="*/ 24 h 56"/>
                <a:gd name="T22" fmla="*/ 70 w 87"/>
                <a:gd name="T23" fmla="*/ 20 h 56"/>
                <a:gd name="T24" fmla="*/ 74 w 87"/>
                <a:gd name="T25" fmla="*/ 24 h 56"/>
                <a:gd name="T26" fmla="*/ 74 w 87"/>
                <a:gd name="T27" fmla="*/ 56 h 56"/>
                <a:gd name="T28" fmla="*/ 87 w 87"/>
                <a:gd name="T29" fmla="*/ 56 h 56"/>
                <a:gd name="T30" fmla="*/ 87 w 87"/>
                <a:gd name="T31" fmla="*/ 14 h 56"/>
                <a:gd name="T32" fmla="*/ 73 w 87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56">
                  <a:moveTo>
                    <a:pt x="7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2"/>
                    <a:pt x="15" y="20"/>
                    <a:pt x="17" y="20"/>
                  </a:cubicBezTo>
                  <a:cubicBezTo>
                    <a:pt x="19" y="20"/>
                    <a:pt x="20" y="22"/>
                    <a:pt x="20" y="24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2"/>
                    <a:pt x="68" y="20"/>
                    <a:pt x="70" y="20"/>
                  </a:cubicBezTo>
                  <a:cubicBezTo>
                    <a:pt x="72" y="20"/>
                    <a:pt x="74" y="22"/>
                    <a:pt x="74" y="24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6"/>
                    <a:pt x="81" y="0"/>
                    <a:pt x="73" y="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DE17F0A-7466-48C0-ADD8-72833B49320E}"/>
                </a:ext>
              </a:extLst>
            </p:cNvPr>
            <p:cNvGrpSpPr/>
            <p:nvPr/>
          </p:nvGrpSpPr>
          <p:grpSpPr>
            <a:xfrm>
              <a:off x="5517184" y="1553921"/>
              <a:ext cx="1316038" cy="1554162"/>
              <a:chOff x="2492375" y="1865313"/>
              <a:chExt cx="1316038" cy="1554162"/>
            </a:xfrm>
            <a:solidFill>
              <a:srgbClr val="5FB3B8"/>
            </a:solidFill>
          </p:grpSpPr>
          <p:sp>
            <p:nvSpPr>
              <p:cNvPr id="41" name="Oval 11">
                <a:extLst>
                  <a:ext uri="{FF2B5EF4-FFF2-40B4-BE49-F238E27FC236}">
                    <a16:creationId xmlns:a16="http://schemas.microsoft.com/office/drawing/2014/main" id="{1D204239-A1A1-4D86-9E71-93CF055E2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0038" y="1865313"/>
                <a:ext cx="620713" cy="6191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77C48970-0F3C-4D0F-A5E8-277FF56BC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2375" y="2574925"/>
                <a:ext cx="1316038" cy="844550"/>
              </a:xfrm>
              <a:custGeom>
                <a:avLst/>
                <a:gdLst>
                  <a:gd name="T0" fmla="*/ 73 w 87"/>
                  <a:gd name="T1" fmla="*/ 0 h 56"/>
                  <a:gd name="T2" fmla="*/ 14 w 87"/>
                  <a:gd name="T3" fmla="*/ 0 h 56"/>
                  <a:gd name="T4" fmla="*/ 0 w 87"/>
                  <a:gd name="T5" fmla="*/ 14 h 56"/>
                  <a:gd name="T6" fmla="*/ 0 w 87"/>
                  <a:gd name="T7" fmla="*/ 56 h 56"/>
                  <a:gd name="T8" fmla="*/ 13 w 87"/>
                  <a:gd name="T9" fmla="*/ 56 h 56"/>
                  <a:gd name="T10" fmla="*/ 13 w 87"/>
                  <a:gd name="T11" fmla="*/ 24 h 56"/>
                  <a:gd name="T12" fmla="*/ 17 w 87"/>
                  <a:gd name="T13" fmla="*/ 20 h 56"/>
                  <a:gd name="T14" fmla="*/ 20 w 87"/>
                  <a:gd name="T15" fmla="*/ 24 h 56"/>
                  <a:gd name="T16" fmla="*/ 20 w 87"/>
                  <a:gd name="T17" fmla="*/ 56 h 56"/>
                  <a:gd name="T18" fmla="*/ 67 w 87"/>
                  <a:gd name="T19" fmla="*/ 56 h 56"/>
                  <a:gd name="T20" fmla="*/ 67 w 87"/>
                  <a:gd name="T21" fmla="*/ 24 h 56"/>
                  <a:gd name="T22" fmla="*/ 70 w 87"/>
                  <a:gd name="T23" fmla="*/ 20 h 56"/>
                  <a:gd name="T24" fmla="*/ 74 w 87"/>
                  <a:gd name="T25" fmla="*/ 24 h 56"/>
                  <a:gd name="T26" fmla="*/ 74 w 87"/>
                  <a:gd name="T27" fmla="*/ 56 h 56"/>
                  <a:gd name="T28" fmla="*/ 87 w 87"/>
                  <a:gd name="T29" fmla="*/ 56 h 56"/>
                  <a:gd name="T30" fmla="*/ 87 w 87"/>
                  <a:gd name="T31" fmla="*/ 14 h 56"/>
                  <a:gd name="T32" fmla="*/ 73 w 87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56">
                    <a:moveTo>
                      <a:pt x="7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2"/>
                      <a:pt x="15" y="20"/>
                      <a:pt x="17" y="20"/>
                    </a:cubicBezTo>
                    <a:cubicBezTo>
                      <a:pt x="19" y="20"/>
                      <a:pt x="20" y="22"/>
                      <a:pt x="20" y="2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2"/>
                      <a:pt x="68" y="20"/>
                      <a:pt x="70" y="20"/>
                    </a:cubicBezTo>
                    <a:cubicBezTo>
                      <a:pt x="72" y="20"/>
                      <a:pt x="74" y="22"/>
                      <a:pt x="74" y="24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6"/>
                      <a:pt x="81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BA6212E-B7A8-4CBA-8639-F4D063899037}"/>
              </a:ext>
            </a:extLst>
          </p:cNvPr>
          <p:cNvGrpSpPr/>
          <p:nvPr/>
        </p:nvGrpSpPr>
        <p:grpSpPr>
          <a:xfrm>
            <a:off x="8356393" y="1982949"/>
            <a:ext cx="1371702" cy="1241683"/>
            <a:chOff x="8209585" y="1306512"/>
            <a:chExt cx="2344738" cy="212248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DA2D68C8-799C-49AB-906C-F51092BBC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9585" y="1306512"/>
              <a:ext cx="2344738" cy="2122488"/>
            </a:xfrm>
            <a:custGeom>
              <a:avLst/>
              <a:gdLst>
                <a:gd name="T0" fmla="*/ 44 w 216"/>
                <a:gd name="T1" fmla="*/ 195 h 195"/>
                <a:gd name="T2" fmla="*/ 172 w 216"/>
                <a:gd name="T3" fmla="*/ 195 h 195"/>
                <a:gd name="T4" fmla="*/ 216 w 216"/>
                <a:gd name="T5" fmla="*/ 108 h 195"/>
                <a:gd name="T6" fmla="*/ 108 w 216"/>
                <a:gd name="T7" fmla="*/ 0 h 195"/>
                <a:gd name="T8" fmla="*/ 0 w 216"/>
                <a:gd name="T9" fmla="*/ 108 h 195"/>
                <a:gd name="T10" fmla="*/ 44 w 216"/>
                <a:gd name="T1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95">
                  <a:moveTo>
                    <a:pt x="44" y="195"/>
                  </a:moveTo>
                  <a:cubicBezTo>
                    <a:pt x="172" y="195"/>
                    <a:pt x="172" y="195"/>
                    <a:pt x="172" y="195"/>
                  </a:cubicBezTo>
                  <a:cubicBezTo>
                    <a:pt x="199" y="176"/>
                    <a:pt x="216" y="144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4"/>
                    <a:pt x="18" y="176"/>
                    <a:pt x="44" y="195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 dirty="0">
                <a:cs typeface="+mn-ea"/>
                <a:sym typeface="+mn-lt"/>
              </a:endParaRPr>
            </a:p>
          </p:txBody>
        </p:sp>
        <p:sp>
          <p:nvSpPr>
            <p:cNvPr id="45" name="Oval 9">
              <a:extLst>
                <a:ext uri="{FF2B5EF4-FFF2-40B4-BE49-F238E27FC236}">
                  <a16:creationId xmlns:a16="http://schemas.microsoft.com/office/drawing/2014/main" id="{FD410E25-354F-4E6A-AC05-735487495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1598" y="1582737"/>
              <a:ext cx="620713" cy="619125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57532F62-E825-459A-BD7D-8998AE2B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935" y="2292349"/>
              <a:ext cx="1316038" cy="844550"/>
            </a:xfrm>
            <a:custGeom>
              <a:avLst/>
              <a:gdLst>
                <a:gd name="T0" fmla="*/ 73 w 87"/>
                <a:gd name="T1" fmla="*/ 0 h 56"/>
                <a:gd name="T2" fmla="*/ 14 w 87"/>
                <a:gd name="T3" fmla="*/ 0 h 56"/>
                <a:gd name="T4" fmla="*/ 0 w 87"/>
                <a:gd name="T5" fmla="*/ 14 h 56"/>
                <a:gd name="T6" fmla="*/ 0 w 87"/>
                <a:gd name="T7" fmla="*/ 56 h 56"/>
                <a:gd name="T8" fmla="*/ 13 w 87"/>
                <a:gd name="T9" fmla="*/ 56 h 56"/>
                <a:gd name="T10" fmla="*/ 13 w 87"/>
                <a:gd name="T11" fmla="*/ 24 h 56"/>
                <a:gd name="T12" fmla="*/ 17 w 87"/>
                <a:gd name="T13" fmla="*/ 20 h 56"/>
                <a:gd name="T14" fmla="*/ 20 w 87"/>
                <a:gd name="T15" fmla="*/ 24 h 56"/>
                <a:gd name="T16" fmla="*/ 20 w 87"/>
                <a:gd name="T17" fmla="*/ 56 h 56"/>
                <a:gd name="T18" fmla="*/ 67 w 87"/>
                <a:gd name="T19" fmla="*/ 56 h 56"/>
                <a:gd name="T20" fmla="*/ 67 w 87"/>
                <a:gd name="T21" fmla="*/ 24 h 56"/>
                <a:gd name="T22" fmla="*/ 70 w 87"/>
                <a:gd name="T23" fmla="*/ 20 h 56"/>
                <a:gd name="T24" fmla="*/ 74 w 87"/>
                <a:gd name="T25" fmla="*/ 24 h 56"/>
                <a:gd name="T26" fmla="*/ 74 w 87"/>
                <a:gd name="T27" fmla="*/ 56 h 56"/>
                <a:gd name="T28" fmla="*/ 87 w 87"/>
                <a:gd name="T29" fmla="*/ 56 h 56"/>
                <a:gd name="T30" fmla="*/ 87 w 87"/>
                <a:gd name="T31" fmla="*/ 14 h 56"/>
                <a:gd name="T32" fmla="*/ 73 w 87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56">
                  <a:moveTo>
                    <a:pt x="7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2"/>
                    <a:pt x="15" y="20"/>
                    <a:pt x="17" y="20"/>
                  </a:cubicBezTo>
                  <a:cubicBezTo>
                    <a:pt x="19" y="20"/>
                    <a:pt x="20" y="22"/>
                    <a:pt x="20" y="24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2"/>
                    <a:pt x="68" y="20"/>
                    <a:pt x="70" y="20"/>
                  </a:cubicBezTo>
                  <a:cubicBezTo>
                    <a:pt x="72" y="20"/>
                    <a:pt x="74" y="22"/>
                    <a:pt x="74" y="24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6"/>
                    <a:pt x="81" y="0"/>
                    <a:pt x="73" y="0"/>
                  </a:cubicBez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B0E7F6-2ECE-45F1-815D-0CE04859CEFD}"/>
                </a:ext>
              </a:extLst>
            </p:cNvPr>
            <p:cNvGrpSpPr/>
            <p:nvPr/>
          </p:nvGrpSpPr>
          <p:grpSpPr>
            <a:xfrm>
              <a:off x="8723935" y="1582737"/>
              <a:ext cx="1316038" cy="1554162"/>
              <a:chOff x="2492375" y="1865313"/>
              <a:chExt cx="1316038" cy="1554162"/>
            </a:xfrm>
            <a:solidFill>
              <a:srgbClr val="02C6D0"/>
            </a:solidFill>
          </p:grpSpPr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2E2FAAA8-9F3B-4CBF-99AF-9650DFBEB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0038" y="1865313"/>
                <a:ext cx="620713" cy="6191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7C109EE8-FCE5-4991-8DBB-CFA193C66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2375" y="2574925"/>
                <a:ext cx="1316038" cy="844550"/>
              </a:xfrm>
              <a:custGeom>
                <a:avLst/>
                <a:gdLst>
                  <a:gd name="T0" fmla="*/ 73 w 87"/>
                  <a:gd name="T1" fmla="*/ 0 h 56"/>
                  <a:gd name="T2" fmla="*/ 14 w 87"/>
                  <a:gd name="T3" fmla="*/ 0 h 56"/>
                  <a:gd name="T4" fmla="*/ 0 w 87"/>
                  <a:gd name="T5" fmla="*/ 14 h 56"/>
                  <a:gd name="T6" fmla="*/ 0 w 87"/>
                  <a:gd name="T7" fmla="*/ 56 h 56"/>
                  <a:gd name="T8" fmla="*/ 13 w 87"/>
                  <a:gd name="T9" fmla="*/ 56 h 56"/>
                  <a:gd name="T10" fmla="*/ 13 w 87"/>
                  <a:gd name="T11" fmla="*/ 24 h 56"/>
                  <a:gd name="T12" fmla="*/ 17 w 87"/>
                  <a:gd name="T13" fmla="*/ 20 h 56"/>
                  <a:gd name="T14" fmla="*/ 20 w 87"/>
                  <a:gd name="T15" fmla="*/ 24 h 56"/>
                  <a:gd name="T16" fmla="*/ 20 w 87"/>
                  <a:gd name="T17" fmla="*/ 56 h 56"/>
                  <a:gd name="T18" fmla="*/ 67 w 87"/>
                  <a:gd name="T19" fmla="*/ 56 h 56"/>
                  <a:gd name="T20" fmla="*/ 67 w 87"/>
                  <a:gd name="T21" fmla="*/ 24 h 56"/>
                  <a:gd name="T22" fmla="*/ 70 w 87"/>
                  <a:gd name="T23" fmla="*/ 20 h 56"/>
                  <a:gd name="T24" fmla="*/ 74 w 87"/>
                  <a:gd name="T25" fmla="*/ 24 h 56"/>
                  <a:gd name="T26" fmla="*/ 74 w 87"/>
                  <a:gd name="T27" fmla="*/ 56 h 56"/>
                  <a:gd name="T28" fmla="*/ 87 w 87"/>
                  <a:gd name="T29" fmla="*/ 56 h 56"/>
                  <a:gd name="T30" fmla="*/ 87 w 87"/>
                  <a:gd name="T31" fmla="*/ 14 h 56"/>
                  <a:gd name="T32" fmla="*/ 73 w 87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56">
                    <a:moveTo>
                      <a:pt x="7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2"/>
                      <a:pt x="15" y="20"/>
                      <a:pt x="17" y="20"/>
                    </a:cubicBezTo>
                    <a:cubicBezTo>
                      <a:pt x="19" y="20"/>
                      <a:pt x="20" y="22"/>
                      <a:pt x="20" y="2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2"/>
                      <a:pt x="68" y="20"/>
                      <a:pt x="70" y="20"/>
                    </a:cubicBezTo>
                    <a:cubicBezTo>
                      <a:pt x="72" y="20"/>
                      <a:pt x="74" y="22"/>
                      <a:pt x="74" y="24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6"/>
                      <a:pt x="81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</p:grp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9C50A370-90DB-4C8F-8873-607D58EEBEA6}"/>
              </a:ext>
            </a:extLst>
          </p:cNvPr>
          <p:cNvSpPr/>
          <p:nvPr/>
        </p:nvSpPr>
        <p:spPr>
          <a:xfrm>
            <a:off x="2283995" y="3374678"/>
            <a:ext cx="1403572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zh-CN" altLang="en-US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F9F2DA-9F79-4B79-A789-873C1CC65ACF}"/>
              </a:ext>
            </a:extLst>
          </p:cNvPr>
          <p:cNvSpPr/>
          <p:nvPr/>
        </p:nvSpPr>
        <p:spPr>
          <a:xfrm>
            <a:off x="5281630" y="3421355"/>
            <a:ext cx="1403572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zh-CN" altLang="en-US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30BC16C-7146-4846-B8AF-6D138E897EA3}"/>
              </a:ext>
            </a:extLst>
          </p:cNvPr>
          <p:cNvSpPr/>
          <p:nvPr/>
        </p:nvSpPr>
        <p:spPr>
          <a:xfrm>
            <a:off x="8340458" y="3418372"/>
            <a:ext cx="1403572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zh-CN" altLang="en-US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3390238-5634-433F-89C4-56F9C9A711D3}"/>
              </a:ext>
            </a:extLst>
          </p:cNvPr>
          <p:cNvCxnSpPr>
            <a:cxnSpLocks/>
          </p:cNvCxnSpPr>
          <p:nvPr/>
        </p:nvCxnSpPr>
        <p:spPr>
          <a:xfrm flipH="1">
            <a:off x="4520965" y="3578829"/>
            <a:ext cx="1" cy="1168719"/>
          </a:xfrm>
          <a:prstGeom prst="line">
            <a:avLst/>
          </a:prstGeom>
          <a:ln w="12700">
            <a:solidFill>
              <a:srgbClr val="AE0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51C0A1A-34DF-489A-910B-0A1DBE127857}"/>
              </a:ext>
            </a:extLst>
          </p:cNvPr>
          <p:cNvCxnSpPr>
            <a:cxnSpLocks/>
          </p:cNvCxnSpPr>
          <p:nvPr/>
        </p:nvCxnSpPr>
        <p:spPr>
          <a:xfrm flipH="1">
            <a:off x="7518600" y="3578829"/>
            <a:ext cx="1" cy="1168719"/>
          </a:xfrm>
          <a:prstGeom prst="line">
            <a:avLst/>
          </a:prstGeom>
          <a:ln w="12700">
            <a:solidFill>
              <a:srgbClr val="AE0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4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800679E-B4A7-4FDD-9C15-8982C5CC2FB7}"/>
              </a:ext>
            </a:extLst>
          </p:cNvPr>
          <p:cNvSpPr/>
          <p:nvPr/>
        </p:nvSpPr>
        <p:spPr>
          <a:xfrm>
            <a:off x="849373" y="1336476"/>
            <a:ext cx="10806914" cy="3090399"/>
          </a:xfrm>
          <a:prstGeom prst="rect">
            <a:avLst/>
          </a:prstGeom>
          <a:solidFill>
            <a:srgbClr val="AE0D1D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365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D504D4C1-3E42-4CAF-B9FA-B3213B4F4617}"/>
              </a:ext>
            </a:extLst>
          </p:cNvPr>
          <p:cNvSpPr>
            <a:spLocks noEditPoints="1"/>
          </p:cNvSpPr>
          <p:nvPr/>
        </p:nvSpPr>
        <p:spPr>
          <a:xfrm>
            <a:off x="2902036" y="1884458"/>
            <a:ext cx="481813" cy="484941"/>
          </a:xfrm>
          <a:custGeom>
            <a:avLst/>
            <a:gdLst/>
            <a:ahLst/>
            <a:cxnLst>
              <a:cxn ang="0">
                <a:pos x="482277" y="85269"/>
              </a:cxn>
              <a:cxn ang="0">
                <a:pos x="457920" y="107195"/>
              </a:cxn>
              <a:cxn ang="0">
                <a:pos x="382412" y="31671"/>
              </a:cxn>
              <a:cxn ang="0">
                <a:pos x="406769" y="9745"/>
              </a:cxn>
              <a:cxn ang="0">
                <a:pos x="435998" y="7308"/>
              </a:cxn>
              <a:cxn ang="0">
                <a:pos x="482277" y="56034"/>
              </a:cxn>
              <a:cxn ang="0">
                <a:pos x="482277" y="85269"/>
              </a:cxn>
              <a:cxn ang="0">
                <a:pos x="280110" y="285042"/>
              </a:cxn>
              <a:cxn ang="0">
                <a:pos x="204602" y="209518"/>
              </a:cxn>
              <a:cxn ang="0">
                <a:pos x="372669" y="43852"/>
              </a:cxn>
              <a:cxn ang="0">
                <a:pos x="448177" y="119376"/>
              </a:cxn>
              <a:cxn ang="0">
                <a:pos x="280110" y="285042"/>
              </a:cxn>
              <a:cxn ang="0">
                <a:pos x="270367" y="294787"/>
              </a:cxn>
              <a:cxn ang="0">
                <a:pos x="163195" y="324022"/>
              </a:cxn>
              <a:cxn ang="0">
                <a:pos x="194859" y="219263"/>
              </a:cxn>
              <a:cxn ang="0">
                <a:pos x="270367" y="294787"/>
              </a:cxn>
              <a:cxn ang="0">
                <a:pos x="94994" y="63342"/>
              </a:cxn>
              <a:cxn ang="0">
                <a:pos x="48714" y="109631"/>
              </a:cxn>
              <a:cxn ang="0">
                <a:pos x="48714" y="394674"/>
              </a:cxn>
              <a:cxn ang="0">
                <a:pos x="94994" y="443399"/>
              </a:cxn>
              <a:cxn ang="0">
                <a:pos x="379976" y="443399"/>
              </a:cxn>
              <a:cxn ang="0">
                <a:pos x="428691" y="394674"/>
              </a:cxn>
              <a:cxn ang="0">
                <a:pos x="428691" y="207082"/>
              </a:cxn>
              <a:cxn ang="0">
                <a:pos x="477406" y="160793"/>
              </a:cxn>
              <a:cxn ang="0">
                <a:pos x="477406" y="411728"/>
              </a:cxn>
              <a:cxn ang="0">
                <a:pos x="397026" y="492125"/>
              </a:cxn>
              <a:cxn ang="0">
                <a:pos x="77943" y="492125"/>
              </a:cxn>
              <a:cxn ang="0">
                <a:pos x="0" y="411728"/>
              </a:cxn>
              <a:cxn ang="0">
                <a:pos x="0" y="97450"/>
              </a:cxn>
              <a:cxn ang="0">
                <a:pos x="77943" y="14617"/>
              </a:cxn>
              <a:cxn ang="0">
                <a:pos x="331261" y="14617"/>
              </a:cxn>
              <a:cxn ang="0">
                <a:pos x="282546" y="63342"/>
              </a:cxn>
              <a:cxn ang="0">
                <a:pos x="94994" y="63342"/>
              </a:cxn>
            </a:cxnLst>
            <a:rect l="0" t="0" r="0" b="0"/>
            <a:pathLst>
              <a:path w="201" h="202">
                <a:moveTo>
                  <a:pt x="198" y="35"/>
                </a:moveTo>
                <a:cubicBezTo>
                  <a:pt x="188" y="44"/>
                  <a:pt x="188" y="44"/>
                  <a:pt x="188" y="44"/>
                </a:cubicBezTo>
                <a:cubicBezTo>
                  <a:pt x="157" y="13"/>
                  <a:pt x="157" y="13"/>
                  <a:pt x="157" y="13"/>
                </a:cubicBezTo>
                <a:cubicBezTo>
                  <a:pt x="167" y="4"/>
                  <a:pt x="167" y="4"/>
                  <a:pt x="167" y="4"/>
                </a:cubicBezTo>
                <a:cubicBezTo>
                  <a:pt x="170" y="0"/>
                  <a:pt x="175" y="0"/>
                  <a:pt x="179" y="3"/>
                </a:cubicBezTo>
                <a:cubicBezTo>
                  <a:pt x="198" y="23"/>
                  <a:pt x="198" y="23"/>
                  <a:pt x="198" y="23"/>
                </a:cubicBezTo>
                <a:cubicBezTo>
                  <a:pt x="201" y="26"/>
                  <a:pt x="201" y="31"/>
                  <a:pt x="198" y="35"/>
                </a:cubicBezTo>
                <a:close/>
                <a:moveTo>
                  <a:pt x="115" y="117"/>
                </a:moveTo>
                <a:cubicBezTo>
                  <a:pt x="84" y="86"/>
                  <a:pt x="84" y="86"/>
                  <a:pt x="84" y="86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84" y="49"/>
                  <a:pt x="184" y="49"/>
                  <a:pt x="184" y="49"/>
                </a:cubicBezTo>
                <a:lnTo>
                  <a:pt x="115" y="117"/>
                </a:lnTo>
                <a:close/>
                <a:moveTo>
                  <a:pt x="111" y="121"/>
                </a:moveTo>
                <a:cubicBezTo>
                  <a:pt x="67" y="133"/>
                  <a:pt x="67" y="133"/>
                  <a:pt x="67" y="133"/>
                </a:cubicBezTo>
                <a:cubicBezTo>
                  <a:pt x="80" y="90"/>
                  <a:pt x="80" y="90"/>
                  <a:pt x="80" y="90"/>
                </a:cubicBezTo>
                <a:lnTo>
                  <a:pt x="111" y="121"/>
                </a:lnTo>
                <a:close/>
                <a:moveTo>
                  <a:pt x="39" y="26"/>
                </a:moveTo>
                <a:cubicBezTo>
                  <a:pt x="28" y="26"/>
                  <a:pt x="20" y="34"/>
                  <a:pt x="20" y="45"/>
                </a:cubicBezTo>
                <a:cubicBezTo>
                  <a:pt x="20" y="162"/>
                  <a:pt x="20" y="162"/>
                  <a:pt x="20" y="162"/>
                </a:cubicBezTo>
                <a:cubicBezTo>
                  <a:pt x="20" y="173"/>
                  <a:pt x="28" y="182"/>
                  <a:pt x="39" y="182"/>
                </a:cubicBezTo>
                <a:cubicBezTo>
                  <a:pt x="156" y="182"/>
                  <a:pt x="156" y="182"/>
                  <a:pt x="156" y="182"/>
                </a:cubicBezTo>
                <a:cubicBezTo>
                  <a:pt x="167" y="182"/>
                  <a:pt x="176" y="173"/>
                  <a:pt x="176" y="162"/>
                </a:cubicBezTo>
                <a:cubicBezTo>
                  <a:pt x="176" y="85"/>
                  <a:pt x="176" y="85"/>
                  <a:pt x="176" y="85"/>
                </a:cubicBezTo>
                <a:cubicBezTo>
                  <a:pt x="196" y="66"/>
                  <a:pt x="196" y="66"/>
                  <a:pt x="196" y="66"/>
                </a:cubicBezTo>
                <a:cubicBezTo>
                  <a:pt x="196" y="169"/>
                  <a:pt x="196" y="169"/>
                  <a:pt x="196" y="169"/>
                </a:cubicBezTo>
                <a:cubicBezTo>
                  <a:pt x="196" y="187"/>
                  <a:pt x="181" y="202"/>
                  <a:pt x="163" y="202"/>
                </a:cubicBezTo>
                <a:cubicBezTo>
                  <a:pt x="32" y="202"/>
                  <a:pt x="32" y="202"/>
                  <a:pt x="32" y="202"/>
                </a:cubicBezTo>
                <a:cubicBezTo>
                  <a:pt x="14" y="202"/>
                  <a:pt x="0" y="187"/>
                  <a:pt x="0" y="16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2"/>
                  <a:pt x="14" y="6"/>
                  <a:pt x="32" y="6"/>
                </a:cubicBezTo>
                <a:cubicBezTo>
                  <a:pt x="136" y="6"/>
                  <a:pt x="136" y="6"/>
                  <a:pt x="136" y="6"/>
                </a:cubicBezTo>
                <a:cubicBezTo>
                  <a:pt x="116" y="26"/>
                  <a:pt x="116" y="26"/>
                  <a:pt x="116" y="26"/>
                </a:cubicBezTo>
                <a:lnTo>
                  <a:pt x="39" y="26"/>
                </a:lnTo>
                <a:close/>
              </a:path>
            </a:pathLst>
          </a:custGeom>
          <a:solidFill>
            <a:srgbClr val="AE0D1D"/>
          </a:solidFill>
          <a:ln w="9525">
            <a:noFill/>
          </a:ln>
        </p:spPr>
        <p:txBody>
          <a:bodyPr/>
          <a:lstStyle/>
          <a:p>
            <a:endParaRPr lang="zh-CN" altLang="en-US" sz="1338">
              <a:cs typeface="+mn-ea"/>
              <a:sym typeface="+mn-lt"/>
            </a:endParaRPr>
          </a:p>
        </p:txBody>
      </p:sp>
      <p:sp>
        <p:nvSpPr>
          <p:cNvPr id="26" name="文本框 20">
            <a:extLst>
              <a:ext uri="{FF2B5EF4-FFF2-40B4-BE49-F238E27FC236}">
                <a16:creationId xmlns:a16="http://schemas.microsoft.com/office/drawing/2014/main" id="{574C51DF-DA64-4707-A422-350880F2A82C}"/>
              </a:ext>
            </a:extLst>
          </p:cNvPr>
          <p:cNvSpPr txBox="1"/>
          <p:nvPr/>
        </p:nvSpPr>
        <p:spPr>
          <a:xfrm flipH="1">
            <a:off x="3521510" y="1963613"/>
            <a:ext cx="1966355" cy="335028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577" b="1" dirty="0">
                <a:solidFill>
                  <a:srgbClr val="595959"/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rgbClr val="595959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200F9D7-3356-471A-AE2D-B6E92A1EAD7E}"/>
              </a:ext>
            </a:extLst>
          </p:cNvPr>
          <p:cNvCxnSpPr/>
          <p:nvPr/>
        </p:nvCxnSpPr>
        <p:spPr>
          <a:xfrm>
            <a:off x="2856985" y="2444487"/>
            <a:ext cx="21994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DD27518-D587-4992-BAAE-F73883EA284A}"/>
              </a:ext>
            </a:extLst>
          </p:cNvPr>
          <p:cNvSpPr txBox="1"/>
          <p:nvPr/>
        </p:nvSpPr>
        <p:spPr>
          <a:xfrm>
            <a:off x="2625151" y="2800537"/>
            <a:ext cx="3562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33B0447-FF86-458C-82D0-3F3CE92A184E}"/>
              </a:ext>
            </a:extLst>
          </p:cNvPr>
          <p:cNvGrpSpPr/>
          <p:nvPr/>
        </p:nvGrpSpPr>
        <p:grpSpPr>
          <a:xfrm>
            <a:off x="1705505" y="4843151"/>
            <a:ext cx="2799181" cy="691461"/>
            <a:chOff x="1230345" y="3686176"/>
            <a:chExt cx="2130488" cy="526279"/>
          </a:xfrm>
        </p:grpSpPr>
        <p:sp>
          <p:nvSpPr>
            <p:cNvPr id="7" name="圆角矩形 68">
              <a:extLst>
                <a:ext uri="{FF2B5EF4-FFF2-40B4-BE49-F238E27FC236}">
                  <a16:creationId xmlns:a16="http://schemas.microsoft.com/office/drawing/2014/main" id="{A5A5EED0-302D-4854-8EE8-1298D2374651}"/>
                </a:ext>
              </a:extLst>
            </p:cNvPr>
            <p:cNvSpPr/>
            <p:nvPr/>
          </p:nvSpPr>
          <p:spPr>
            <a:xfrm>
              <a:off x="1469975" y="3762398"/>
              <a:ext cx="1816106" cy="3738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AE0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A1DBD46-D7C0-4112-A061-7B846062C354}"/>
                </a:ext>
              </a:extLst>
            </p:cNvPr>
            <p:cNvGrpSpPr/>
            <p:nvPr/>
          </p:nvGrpSpPr>
          <p:grpSpPr>
            <a:xfrm>
              <a:off x="1230345" y="3686176"/>
              <a:ext cx="521410" cy="526279"/>
              <a:chOff x="1417067" y="4277724"/>
              <a:chExt cx="657499" cy="657499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17AE0E6-7739-4FE8-BB0A-2F54635BD148}"/>
                  </a:ext>
                </a:extLst>
              </p:cNvPr>
              <p:cNvGrpSpPr/>
              <p:nvPr/>
            </p:nvGrpSpPr>
            <p:grpSpPr>
              <a:xfrm>
                <a:off x="1417067" y="4277724"/>
                <a:ext cx="657499" cy="657499"/>
                <a:chOff x="3724323" y="1908536"/>
                <a:chExt cx="1329153" cy="1329153"/>
              </a:xfrm>
              <a:gradFill>
                <a:gsLst>
                  <a:gs pos="62000">
                    <a:srgbClr val="C69135"/>
                  </a:gs>
                  <a:gs pos="34200">
                    <a:srgbClr val="E6D38F"/>
                  </a:gs>
                  <a:gs pos="0">
                    <a:srgbClr val="FCD860"/>
                  </a:gs>
                  <a:gs pos="100000">
                    <a:srgbClr val="F1DF97"/>
                  </a:gs>
                </a:gsLst>
                <a:lin ang="12000000" scaled="0"/>
              </a:gradFill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6B99A4A8-F4A7-4C35-869E-218B3CC44A45}"/>
                    </a:ext>
                  </a:extLst>
                </p:cNvPr>
                <p:cNvSpPr/>
                <p:nvPr/>
              </p:nvSpPr>
              <p:spPr>
                <a:xfrm>
                  <a:off x="3724323" y="1908536"/>
                  <a:ext cx="1329153" cy="1329153"/>
                </a:xfrm>
                <a:prstGeom prst="ellipse">
                  <a:avLst/>
                </a:prstGeom>
                <a:solidFill>
                  <a:srgbClr val="AE0D1D"/>
                </a:solidFill>
                <a:ln w="28575"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6822C9FB-CB94-4BF4-BDEB-0AACF23828A9}"/>
                    </a:ext>
                  </a:extLst>
                </p:cNvPr>
                <p:cNvSpPr/>
                <p:nvPr/>
              </p:nvSpPr>
              <p:spPr>
                <a:xfrm>
                  <a:off x="3839838" y="2024052"/>
                  <a:ext cx="1098122" cy="10981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AE0D1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CC120470-CD0E-4BD0-8E92-B444B48C7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646" y="4452585"/>
                <a:ext cx="456340" cy="384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628" b="1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1</a:t>
                </a:r>
                <a:endParaRPr lang="zh-CN" altLang="en-US" sz="2628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0">
              <a:extLst>
                <a:ext uri="{FF2B5EF4-FFF2-40B4-BE49-F238E27FC236}">
                  <a16:creationId xmlns:a16="http://schemas.microsoft.com/office/drawing/2014/main" id="{71359A4F-D1DF-4901-A178-53DB6D3C2772}"/>
                </a:ext>
              </a:extLst>
            </p:cNvPr>
            <p:cNvSpPr txBox="1"/>
            <p:nvPr/>
          </p:nvSpPr>
          <p:spPr>
            <a:xfrm flipH="1">
              <a:off x="1864218" y="3814564"/>
              <a:ext cx="1496615" cy="25499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577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2" name="Picture 51" descr="118-苏州大学-im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988" y="1516062"/>
            <a:ext cx="4355712" cy="272232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644D5E64-AB37-AE01-7674-E0DB418C07AA}"/>
              </a:ext>
            </a:extLst>
          </p:cNvPr>
          <p:cNvGrpSpPr/>
          <p:nvPr/>
        </p:nvGrpSpPr>
        <p:grpSpPr>
          <a:xfrm>
            <a:off x="4963240" y="4843151"/>
            <a:ext cx="2799181" cy="691461"/>
            <a:chOff x="1230345" y="3686176"/>
            <a:chExt cx="2130488" cy="526279"/>
          </a:xfrm>
        </p:grpSpPr>
        <p:sp>
          <p:nvSpPr>
            <p:cNvPr id="37" name="圆角矩形 68">
              <a:extLst>
                <a:ext uri="{FF2B5EF4-FFF2-40B4-BE49-F238E27FC236}">
                  <a16:creationId xmlns:a16="http://schemas.microsoft.com/office/drawing/2014/main" id="{3A466CA1-D3AA-13B6-CFBE-97148E6A52B7}"/>
                </a:ext>
              </a:extLst>
            </p:cNvPr>
            <p:cNvSpPr/>
            <p:nvPr/>
          </p:nvSpPr>
          <p:spPr>
            <a:xfrm>
              <a:off x="1469975" y="3762398"/>
              <a:ext cx="1816106" cy="3738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AE0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6623636-76CF-92ED-4265-F4511856D39C}"/>
                </a:ext>
              </a:extLst>
            </p:cNvPr>
            <p:cNvGrpSpPr/>
            <p:nvPr/>
          </p:nvGrpSpPr>
          <p:grpSpPr>
            <a:xfrm>
              <a:off x="1230345" y="3686176"/>
              <a:ext cx="521410" cy="526279"/>
              <a:chOff x="1417067" y="4277724"/>
              <a:chExt cx="657499" cy="657499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D85F677-D448-04F1-FE8A-87DB1FC12CE6}"/>
                  </a:ext>
                </a:extLst>
              </p:cNvPr>
              <p:cNvGrpSpPr/>
              <p:nvPr/>
            </p:nvGrpSpPr>
            <p:grpSpPr>
              <a:xfrm>
                <a:off x="1417067" y="4277724"/>
                <a:ext cx="657499" cy="657499"/>
                <a:chOff x="3724323" y="1908536"/>
                <a:chExt cx="1329153" cy="1329153"/>
              </a:xfrm>
              <a:gradFill>
                <a:gsLst>
                  <a:gs pos="62000">
                    <a:srgbClr val="C69135"/>
                  </a:gs>
                  <a:gs pos="34200">
                    <a:srgbClr val="E6D38F"/>
                  </a:gs>
                  <a:gs pos="0">
                    <a:srgbClr val="FCD860"/>
                  </a:gs>
                  <a:gs pos="100000">
                    <a:srgbClr val="F1DF97"/>
                  </a:gs>
                </a:gsLst>
                <a:lin ang="12000000" scaled="0"/>
              </a:gradFill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BCB5D04F-E3BF-1A72-5E4B-20C62D445CB4}"/>
                    </a:ext>
                  </a:extLst>
                </p:cNvPr>
                <p:cNvSpPr/>
                <p:nvPr/>
              </p:nvSpPr>
              <p:spPr>
                <a:xfrm>
                  <a:off x="3724323" y="1908536"/>
                  <a:ext cx="1329153" cy="1329153"/>
                </a:xfrm>
                <a:prstGeom prst="ellipse">
                  <a:avLst/>
                </a:prstGeom>
                <a:solidFill>
                  <a:srgbClr val="AE0D1D"/>
                </a:solidFill>
                <a:ln w="28575"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6B6360E9-BC87-B78D-4457-4330668C6491}"/>
                    </a:ext>
                  </a:extLst>
                </p:cNvPr>
                <p:cNvSpPr/>
                <p:nvPr/>
              </p:nvSpPr>
              <p:spPr>
                <a:xfrm>
                  <a:off x="3839838" y="2024052"/>
                  <a:ext cx="1098122" cy="10981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AE0D1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1" name="TextBox 7">
                <a:extLst>
                  <a:ext uri="{FF2B5EF4-FFF2-40B4-BE49-F238E27FC236}">
                    <a16:creationId xmlns:a16="http://schemas.microsoft.com/office/drawing/2014/main" id="{68C5A629-449E-0524-5C04-0EF9B0251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646" y="4452585"/>
                <a:ext cx="456340" cy="384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628" b="1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2</a:t>
                </a:r>
                <a:endParaRPr lang="zh-CN" altLang="en-US" sz="2628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20">
              <a:extLst>
                <a:ext uri="{FF2B5EF4-FFF2-40B4-BE49-F238E27FC236}">
                  <a16:creationId xmlns:a16="http://schemas.microsoft.com/office/drawing/2014/main" id="{1A56C0EB-EBDE-AF44-67DD-E0BDF2E31958}"/>
                </a:ext>
              </a:extLst>
            </p:cNvPr>
            <p:cNvSpPr txBox="1"/>
            <p:nvPr/>
          </p:nvSpPr>
          <p:spPr>
            <a:xfrm flipH="1">
              <a:off x="1864218" y="3814564"/>
              <a:ext cx="1496615" cy="25499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577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5693F22-F5A3-FC0F-5841-54550E63B3CC}"/>
              </a:ext>
            </a:extLst>
          </p:cNvPr>
          <p:cNvGrpSpPr/>
          <p:nvPr/>
        </p:nvGrpSpPr>
        <p:grpSpPr>
          <a:xfrm>
            <a:off x="8254078" y="4843151"/>
            <a:ext cx="2799181" cy="691461"/>
            <a:chOff x="1230345" y="3686176"/>
            <a:chExt cx="2130488" cy="526279"/>
          </a:xfrm>
        </p:grpSpPr>
        <p:sp>
          <p:nvSpPr>
            <p:cNvPr id="45" name="圆角矩形 68">
              <a:extLst>
                <a:ext uri="{FF2B5EF4-FFF2-40B4-BE49-F238E27FC236}">
                  <a16:creationId xmlns:a16="http://schemas.microsoft.com/office/drawing/2014/main" id="{FBBD4866-380A-AF45-EDD0-25F8125DD516}"/>
                </a:ext>
              </a:extLst>
            </p:cNvPr>
            <p:cNvSpPr/>
            <p:nvPr/>
          </p:nvSpPr>
          <p:spPr>
            <a:xfrm>
              <a:off x="1469975" y="3762398"/>
              <a:ext cx="1816106" cy="3738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AE0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B57E015-0FFB-64BE-E277-3F649AFEA436}"/>
                </a:ext>
              </a:extLst>
            </p:cNvPr>
            <p:cNvGrpSpPr/>
            <p:nvPr/>
          </p:nvGrpSpPr>
          <p:grpSpPr>
            <a:xfrm>
              <a:off x="1230345" y="3686176"/>
              <a:ext cx="521410" cy="526279"/>
              <a:chOff x="1417067" y="4277724"/>
              <a:chExt cx="657499" cy="657499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ACE42AC4-B168-6B29-7B83-5103644E78DB}"/>
                  </a:ext>
                </a:extLst>
              </p:cNvPr>
              <p:cNvGrpSpPr/>
              <p:nvPr/>
            </p:nvGrpSpPr>
            <p:grpSpPr>
              <a:xfrm>
                <a:off x="1417067" y="4277724"/>
                <a:ext cx="657499" cy="657499"/>
                <a:chOff x="3724323" y="1908536"/>
                <a:chExt cx="1329153" cy="1329153"/>
              </a:xfrm>
              <a:gradFill>
                <a:gsLst>
                  <a:gs pos="62000">
                    <a:srgbClr val="C69135"/>
                  </a:gs>
                  <a:gs pos="34200">
                    <a:srgbClr val="E6D38F"/>
                  </a:gs>
                  <a:gs pos="0">
                    <a:srgbClr val="FCD860"/>
                  </a:gs>
                  <a:gs pos="100000">
                    <a:srgbClr val="F1DF97"/>
                  </a:gs>
                </a:gsLst>
                <a:lin ang="12000000" scaled="0"/>
              </a:gradFill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9F7721B6-AC57-8748-6A39-388B13455B61}"/>
                    </a:ext>
                  </a:extLst>
                </p:cNvPr>
                <p:cNvSpPr/>
                <p:nvPr/>
              </p:nvSpPr>
              <p:spPr>
                <a:xfrm>
                  <a:off x="3724323" y="1908536"/>
                  <a:ext cx="1329153" cy="1329153"/>
                </a:xfrm>
                <a:prstGeom prst="ellipse">
                  <a:avLst/>
                </a:prstGeom>
                <a:solidFill>
                  <a:srgbClr val="AE0D1D"/>
                </a:solidFill>
                <a:ln w="28575"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4F219EEB-FC6B-AA45-1266-5803A097CD01}"/>
                    </a:ext>
                  </a:extLst>
                </p:cNvPr>
                <p:cNvSpPr/>
                <p:nvPr/>
              </p:nvSpPr>
              <p:spPr>
                <a:xfrm>
                  <a:off x="3839838" y="2024052"/>
                  <a:ext cx="1098122" cy="10981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AE0D1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ADE8E388-7E91-3D68-1CB0-41DAAC57D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646" y="4452585"/>
                <a:ext cx="456340" cy="384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628" b="1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3</a:t>
                </a:r>
                <a:endParaRPr lang="zh-CN" altLang="en-US" sz="2628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7" name="文本框 20">
              <a:extLst>
                <a:ext uri="{FF2B5EF4-FFF2-40B4-BE49-F238E27FC236}">
                  <a16:creationId xmlns:a16="http://schemas.microsoft.com/office/drawing/2014/main" id="{8414565D-A6FA-6879-73C5-56954C750C87}"/>
                </a:ext>
              </a:extLst>
            </p:cNvPr>
            <p:cNvSpPr txBox="1"/>
            <p:nvPr/>
          </p:nvSpPr>
          <p:spPr>
            <a:xfrm flipH="1">
              <a:off x="1864218" y="3814564"/>
              <a:ext cx="1496615" cy="25499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577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65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C634D8-A875-4131-A454-9AF4A4AA5971}"/>
              </a:ext>
            </a:extLst>
          </p:cNvPr>
          <p:cNvSpPr txBox="1"/>
          <p:nvPr/>
        </p:nvSpPr>
        <p:spPr>
          <a:xfrm>
            <a:off x="4346549" y="4630089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ctr"/>
            <a:r>
              <a:rPr lang="zh-CN" altLang="en-US" sz="367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研究方法</a:t>
            </a:r>
            <a:endParaRPr lang="en-US" altLang="zh-CN" sz="3679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4DCC8949-28C2-479D-896E-6736519117B8}"/>
              </a:ext>
            </a:extLst>
          </p:cNvPr>
          <p:cNvSpPr txBox="1"/>
          <p:nvPr/>
        </p:nvSpPr>
        <p:spPr>
          <a:xfrm>
            <a:off x="4346549" y="5327460"/>
            <a:ext cx="6454432" cy="66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14" dirty="0" err="1">
                <a:solidFill/>
                <a:latin typeface="+mn-ea"/>
                <a:cs typeface="+mn-ea"/>
              </a:rPr>
              <a:t>Tosummarize</a:t>
            </a:r>
            <a:r>
              <a:rPr lang="en-US" altLang="zh-CN" sz="1314" dirty="0">
                <a:latin typeface="+mn-ea"/>
                <a:cs typeface="+mn-ea"/>
              </a:rPr>
              <a:t> what I have said: aim for the highest; never enter a bar room; do not touch liquor, or if at all only at meals; never speculate; </a:t>
            </a:r>
            <a:endParaRPr lang="zh-CN" altLang="en-US" sz="1314" dirty="0"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0" name="PA_文本框 7">
            <a:extLst>
              <a:ext uri="{FF2B5EF4-FFF2-40B4-BE49-F238E27FC236}">
                <a16:creationId xmlns:a16="http://schemas.microsoft.com/office/drawing/2014/main" id="{731C2FA3-5DF8-41FF-BC30-2445A00EFE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20764" y="4902862"/>
            <a:ext cx="3300904" cy="82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0715"/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NO</a:t>
            </a:r>
            <a:r>
              <a:rPr lang="en-US" altLang="zh-CN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.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03</a:t>
            </a:r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）</a:t>
            </a:r>
          </a:p>
        </p:txBody>
      </p:sp>
      <p:pic>
        <p:nvPicPr>
          <p:cNvPr id="13" name="Picture 12" descr="118-苏州大学-img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" y="-3772575"/>
            <a:ext cx="12183691" cy="76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0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0FF079D-D9E2-478C-B52A-7F157C606BDC}"/>
              </a:ext>
            </a:extLst>
          </p:cNvPr>
          <p:cNvGrpSpPr/>
          <p:nvPr/>
        </p:nvGrpSpPr>
        <p:grpSpPr>
          <a:xfrm>
            <a:off x="2742087" y="2353888"/>
            <a:ext cx="6135730" cy="2373057"/>
            <a:chOff x="2438399" y="2337959"/>
            <a:chExt cx="6226629" cy="2408213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8E6496B-9881-41E1-8735-10CDEA8E37D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2931885" y="3055258"/>
              <a:ext cx="1328523" cy="791028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4D3785A-D7EB-4564-A82E-63F8D4175734}"/>
                </a:ext>
              </a:extLst>
            </p:cNvPr>
            <p:cNvCxnSpPr>
              <a:cxnSpLocks/>
            </p:cNvCxnSpPr>
            <p:nvPr/>
          </p:nvCxnSpPr>
          <p:spPr>
            <a:xfrm>
              <a:off x="4464408" y="3104699"/>
              <a:ext cx="2033670" cy="1314901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F995EF8-A6B6-4A95-9731-95ECEBC9C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369" y="2766587"/>
              <a:ext cx="1424181" cy="1653013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A321592-6BE2-4617-BF9B-3ECB7E1C93A8}"/>
                </a:ext>
              </a:extLst>
            </p:cNvPr>
            <p:cNvSpPr/>
            <p:nvPr/>
          </p:nvSpPr>
          <p:spPr>
            <a:xfrm>
              <a:off x="2438399" y="3846286"/>
              <a:ext cx="493486" cy="493486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74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2F7EBA-1262-4493-BFF0-DE08EE1688AA}"/>
                </a:ext>
              </a:extLst>
            </p:cNvPr>
            <p:cNvSpPr/>
            <p:nvPr/>
          </p:nvSpPr>
          <p:spPr>
            <a:xfrm>
              <a:off x="4260408" y="2931886"/>
              <a:ext cx="246744" cy="246744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74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EE8829E-73C3-449F-84A0-094887CF69E1}"/>
                </a:ext>
              </a:extLst>
            </p:cNvPr>
            <p:cNvSpPr/>
            <p:nvPr/>
          </p:nvSpPr>
          <p:spPr>
            <a:xfrm>
              <a:off x="6445502" y="4339772"/>
              <a:ext cx="406400" cy="406400"/>
            </a:xfrm>
            <a:prstGeom prst="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74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DA77966-7320-4591-A6DC-1E88F1E2DB6B}"/>
                </a:ext>
              </a:extLst>
            </p:cNvPr>
            <p:cNvSpPr/>
            <p:nvPr/>
          </p:nvSpPr>
          <p:spPr>
            <a:xfrm>
              <a:off x="8071101" y="2337959"/>
              <a:ext cx="593927" cy="593927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74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4FD8BD1-BDD2-4011-8638-75923D51687E}"/>
              </a:ext>
            </a:extLst>
          </p:cNvPr>
          <p:cNvSpPr txBox="1"/>
          <p:nvPr/>
        </p:nvSpPr>
        <p:spPr>
          <a:xfrm>
            <a:off x="3323380" y="2244791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478BD402-0641-4367-B7F4-C0C3AD2F6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759" y="1863947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F6B57D-5256-4E1A-AAFF-0F207E4424FA}"/>
              </a:ext>
            </a:extLst>
          </p:cNvPr>
          <p:cNvSpPr txBox="1"/>
          <p:nvPr/>
        </p:nvSpPr>
        <p:spPr>
          <a:xfrm>
            <a:off x="1644512" y="4837714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2D73989A-8987-466E-9DBF-7B4B6C43C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062" y="4549120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E2A60B-2452-44F7-B3B9-E2F5198B8259}"/>
              </a:ext>
            </a:extLst>
          </p:cNvPr>
          <p:cNvSpPr txBox="1"/>
          <p:nvPr/>
        </p:nvSpPr>
        <p:spPr>
          <a:xfrm>
            <a:off x="8877817" y="2521537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E32F0692-DA94-438D-AC1E-798C00C24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367" y="2232943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BE0A02-7458-4ECB-954D-12C53102F323}"/>
              </a:ext>
            </a:extLst>
          </p:cNvPr>
          <p:cNvSpPr txBox="1"/>
          <p:nvPr/>
        </p:nvSpPr>
        <p:spPr>
          <a:xfrm>
            <a:off x="5712328" y="5223573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DE6FF214-81BB-4B81-9D34-2365FA146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878" y="4934980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8" name="Picture 47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4">
            <a:extLst>
              <a:ext uri="{FF2B5EF4-FFF2-40B4-BE49-F238E27FC236}">
                <a16:creationId xmlns:a16="http://schemas.microsoft.com/office/drawing/2014/main" id="{59133915-A51E-43C9-9346-20A321C64981}"/>
              </a:ext>
            </a:extLst>
          </p:cNvPr>
          <p:cNvSpPr>
            <a:spLocks/>
          </p:cNvSpPr>
          <p:nvPr/>
        </p:nvSpPr>
        <p:spPr bwMode="auto">
          <a:xfrm>
            <a:off x="4356270" y="1963398"/>
            <a:ext cx="1146476" cy="899612"/>
          </a:xfrm>
          <a:custGeom>
            <a:avLst/>
            <a:gdLst>
              <a:gd name="T0" fmla="*/ 721 w 917"/>
              <a:gd name="T1" fmla="*/ 0 h 719"/>
              <a:gd name="T2" fmla="*/ 667 w 917"/>
              <a:gd name="T3" fmla="*/ 0 h 719"/>
              <a:gd name="T4" fmla="*/ 563 w 917"/>
              <a:gd name="T5" fmla="*/ 0 h 719"/>
              <a:gd name="T6" fmla="*/ 563 w 917"/>
              <a:gd name="T7" fmla="*/ 0 h 719"/>
              <a:gd name="T8" fmla="*/ 455 w 917"/>
              <a:gd name="T9" fmla="*/ 0 h 719"/>
              <a:gd name="T10" fmla="*/ 256 w 917"/>
              <a:gd name="T11" fmla="*/ 0 h 719"/>
              <a:gd name="T12" fmla="*/ 257 w 917"/>
              <a:gd name="T13" fmla="*/ 0 h 719"/>
              <a:gd name="T14" fmla="*/ 256 w 917"/>
              <a:gd name="T15" fmla="*/ 0 h 719"/>
              <a:gd name="T16" fmla="*/ 250 w 917"/>
              <a:gd name="T17" fmla="*/ 0 h 719"/>
              <a:gd name="T18" fmla="*/ 45 w 917"/>
              <a:gd name="T19" fmla="*/ 0 h 719"/>
              <a:gd name="T20" fmla="*/ 2 w 917"/>
              <a:gd name="T21" fmla="*/ 0 h 719"/>
              <a:gd name="T22" fmla="*/ 2 w 917"/>
              <a:gd name="T23" fmla="*/ 267 h 719"/>
              <a:gd name="T24" fmla="*/ 2 w 917"/>
              <a:gd name="T25" fmla="*/ 271 h 719"/>
              <a:gd name="T26" fmla="*/ 2 w 917"/>
              <a:gd name="T27" fmla="*/ 271 h 719"/>
              <a:gd name="T28" fmla="*/ 2 w 917"/>
              <a:gd name="T29" fmla="*/ 471 h 719"/>
              <a:gd name="T30" fmla="*/ 2 w 917"/>
              <a:gd name="T31" fmla="*/ 719 h 719"/>
              <a:gd name="T32" fmla="*/ 160 w 917"/>
              <a:gd name="T33" fmla="*/ 719 h 719"/>
              <a:gd name="T34" fmla="*/ 249 w 917"/>
              <a:gd name="T35" fmla="*/ 719 h 719"/>
              <a:gd name="T36" fmla="*/ 254 w 917"/>
              <a:gd name="T37" fmla="*/ 719 h 719"/>
              <a:gd name="T38" fmla="*/ 256 w 917"/>
              <a:gd name="T39" fmla="*/ 719 h 719"/>
              <a:gd name="T40" fmla="*/ 286 w 917"/>
              <a:gd name="T41" fmla="*/ 670 h 719"/>
              <a:gd name="T42" fmla="*/ 264 w 917"/>
              <a:gd name="T43" fmla="*/ 602 h 719"/>
              <a:gd name="T44" fmla="*/ 352 w 917"/>
              <a:gd name="T45" fmla="*/ 523 h 719"/>
              <a:gd name="T46" fmla="*/ 440 w 917"/>
              <a:gd name="T47" fmla="*/ 602 h 719"/>
              <a:gd name="T48" fmla="*/ 418 w 917"/>
              <a:gd name="T49" fmla="*/ 670 h 719"/>
              <a:gd name="T50" fmla="*/ 449 w 917"/>
              <a:gd name="T51" fmla="*/ 719 h 719"/>
              <a:gd name="T52" fmla="*/ 450 w 917"/>
              <a:gd name="T53" fmla="*/ 719 h 719"/>
              <a:gd name="T54" fmla="*/ 447 w 917"/>
              <a:gd name="T55" fmla="*/ 719 h 719"/>
              <a:gd name="T56" fmla="*/ 449 w 917"/>
              <a:gd name="T57" fmla="*/ 719 h 719"/>
              <a:gd name="T58" fmla="*/ 447 w 917"/>
              <a:gd name="T59" fmla="*/ 719 h 719"/>
              <a:gd name="T60" fmla="*/ 454 w 917"/>
              <a:gd name="T61" fmla="*/ 719 h 719"/>
              <a:gd name="T62" fmla="*/ 674 w 917"/>
              <a:gd name="T63" fmla="*/ 719 h 719"/>
              <a:gd name="T64" fmla="*/ 674 w 917"/>
              <a:gd name="T65" fmla="*/ 719 h 719"/>
              <a:gd name="T66" fmla="*/ 721 w 917"/>
              <a:gd name="T67" fmla="*/ 719 h 719"/>
              <a:gd name="T68" fmla="*/ 721 w 917"/>
              <a:gd name="T69" fmla="*/ 471 h 719"/>
              <a:gd name="T70" fmla="*/ 721 w 917"/>
              <a:gd name="T71" fmla="*/ 466 h 719"/>
              <a:gd name="T72" fmla="*/ 721 w 917"/>
              <a:gd name="T73" fmla="*/ 466 h 719"/>
              <a:gd name="T74" fmla="*/ 753 w 917"/>
              <a:gd name="T75" fmla="*/ 430 h 719"/>
              <a:gd name="T76" fmla="*/ 771 w 917"/>
              <a:gd name="T77" fmla="*/ 434 h 719"/>
              <a:gd name="T78" fmla="*/ 839 w 917"/>
              <a:gd name="T79" fmla="*/ 457 h 719"/>
              <a:gd name="T80" fmla="*/ 917 w 917"/>
              <a:gd name="T81" fmla="*/ 368 h 719"/>
              <a:gd name="T82" fmla="*/ 839 w 917"/>
              <a:gd name="T83" fmla="*/ 280 h 719"/>
              <a:gd name="T84" fmla="*/ 771 w 917"/>
              <a:gd name="T85" fmla="*/ 302 h 719"/>
              <a:gd name="T86" fmla="*/ 753 w 917"/>
              <a:gd name="T87" fmla="*/ 307 h 719"/>
              <a:gd name="T88" fmla="*/ 721 w 917"/>
              <a:gd name="T89" fmla="*/ 273 h 719"/>
              <a:gd name="T90" fmla="*/ 722 w 917"/>
              <a:gd name="T91" fmla="*/ 273 h 719"/>
              <a:gd name="T92" fmla="*/ 721 w 917"/>
              <a:gd name="T93" fmla="*/ 273 h 719"/>
              <a:gd name="T94" fmla="*/ 721 w 917"/>
              <a:gd name="T95" fmla="*/ 271 h 719"/>
              <a:gd name="T96" fmla="*/ 721 w 917"/>
              <a:gd name="T97" fmla="*/ 273 h 719"/>
              <a:gd name="T98" fmla="*/ 721 w 917"/>
              <a:gd name="T99" fmla="*/ 273 h 719"/>
              <a:gd name="T100" fmla="*/ 721 w 917"/>
              <a:gd name="T101" fmla="*/ 273 h 719"/>
              <a:gd name="T102" fmla="*/ 721 w 917"/>
              <a:gd name="T103" fmla="*/ 267 h 719"/>
              <a:gd name="T104" fmla="*/ 721 w 917"/>
              <a:gd name="T105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17" h="719">
                <a:moveTo>
                  <a:pt x="721" y="0"/>
                </a:moveTo>
                <a:cubicBezTo>
                  <a:pt x="717" y="0"/>
                  <a:pt x="671" y="0"/>
                  <a:pt x="667" y="0"/>
                </a:cubicBezTo>
                <a:cubicBezTo>
                  <a:pt x="563" y="0"/>
                  <a:pt x="563" y="0"/>
                  <a:pt x="563" y="0"/>
                </a:cubicBezTo>
                <a:cubicBezTo>
                  <a:pt x="563" y="0"/>
                  <a:pt x="563" y="0"/>
                  <a:pt x="563" y="0"/>
                </a:cubicBezTo>
                <a:cubicBezTo>
                  <a:pt x="455" y="0"/>
                  <a:pt x="455" y="0"/>
                  <a:pt x="455" y="0"/>
                </a:cubicBezTo>
                <a:cubicBezTo>
                  <a:pt x="455" y="0"/>
                  <a:pt x="289" y="0"/>
                  <a:pt x="256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257" y="0"/>
                  <a:pt x="256" y="0"/>
                  <a:pt x="256" y="0"/>
                </a:cubicBezTo>
                <a:cubicBezTo>
                  <a:pt x="253" y="0"/>
                  <a:pt x="251" y="0"/>
                  <a:pt x="25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9" y="0"/>
                  <a:pt x="2" y="0"/>
                  <a:pt x="2" y="0"/>
                </a:cubicBezTo>
                <a:cubicBezTo>
                  <a:pt x="2" y="267"/>
                  <a:pt x="2" y="267"/>
                  <a:pt x="2" y="267"/>
                </a:cubicBezTo>
                <a:cubicBezTo>
                  <a:pt x="2" y="269"/>
                  <a:pt x="2" y="271"/>
                  <a:pt x="2" y="271"/>
                </a:cubicBezTo>
                <a:cubicBezTo>
                  <a:pt x="2" y="271"/>
                  <a:pt x="2" y="271"/>
                  <a:pt x="2" y="271"/>
                </a:cubicBezTo>
                <a:cubicBezTo>
                  <a:pt x="0" y="301"/>
                  <a:pt x="2" y="471"/>
                  <a:pt x="2" y="471"/>
                </a:cubicBezTo>
                <a:cubicBezTo>
                  <a:pt x="2" y="719"/>
                  <a:pt x="2" y="719"/>
                  <a:pt x="2" y="719"/>
                </a:cubicBezTo>
                <a:cubicBezTo>
                  <a:pt x="160" y="719"/>
                  <a:pt x="160" y="719"/>
                  <a:pt x="160" y="719"/>
                </a:cubicBezTo>
                <a:cubicBezTo>
                  <a:pt x="249" y="719"/>
                  <a:pt x="249" y="719"/>
                  <a:pt x="249" y="719"/>
                </a:cubicBezTo>
                <a:cubicBezTo>
                  <a:pt x="254" y="719"/>
                  <a:pt x="254" y="719"/>
                  <a:pt x="254" y="719"/>
                </a:cubicBezTo>
                <a:cubicBezTo>
                  <a:pt x="255" y="719"/>
                  <a:pt x="255" y="719"/>
                  <a:pt x="256" y="719"/>
                </a:cubicBezTo>
                <a:cubicBezTo>
                  <a:pt x="285" y="717"/>
                  <a:pt x="299" y="695"/>
                  <a:pt x="286" y="670"/>
                </a:cubicBezTo>
                <a:cubicBezTo>
                  <a:pt x="286" y="670"/>
                  <a:pt x="264" y="625"/>
                  <a:pt x="264" y="602"/>
                </a:cubicBezTo>
                <a:cubicBezTo>
                  <a:pt x="264" y="559"/>
                  <a:pt x="304" y="523"/>
                  <a:pt x="352" y="523"/>
                </a:cubicBezTo>
                <a:cubicBezTo>
                  <a:pt x="401" y="523"/>
                  <a:pt x="440" y="559"/>
                  <a:pt x="440" y="602"/>
                </a:cubicBezTo>
                <a:cubicBezTo>
                  <a:pt x="440" y="625"/>
                  <a:pt x="418" y="670"/>
                  <a:pt x="418" y="670"/>
                </a:cubicBezTo>
                <a:cubicBezTo>
                  <a:pt x="406" y="695"/>
                  <a:pt x="419" y="717"/>
                  <a:pt x="449" y="719"/>
                </a:cubicBezTo>
                <a:cubicBezTo>
                  <a:pt x="450" y="719"/>
                  <a:pt x="450" y="719"/>
                  <a:pt x="450" y="719"/>
                </a:cubicBezTo>
                <a:cubicBezTo>
                  <a:pt x="449" y="719"/>
                  <a:pt x="448" y="719"/>
                  <a:pt x="447" y="719"/>
                </a:cubicBezTo>
                <a:cubicBezTo>
                  <a:pt x="448" y="719"/>
                  <a:pt x="448" y="719"/>
                  <a:pt x="449" y="719"/>
                </a:cubicBezTo>
                <a:cubicBezTo>
                  <a:pt x="448" y="719"/>
                  <a:pt x="447" y="719"/>
                  <a:pt x="447" y="719"/>
                </a:cubicBezTo>
                <a:cubicBezTo>
                  <a:pt x="448" y="719"/>
                  <a:pt x="450" y="719"/>
                  <a:pt x="454" y="719"/>
                </a:cubicBezTo>
                <a:cubicBezTo>
                  <a:pt x="674" y="719"/>
                  <a:pt x="674" y="719"/>
                  <a:pt x="674" y="719"/>
                </a:cubicBezTo>
                <a:cubicBezTo>
                  <a:pt x="674" y="719"/>
                  <a:pt x="674" y="719"/>
                  <a:pt x="674" y="719"/>
                </a:cubicBezTo>
                <a:cubicBezTo>
                  <a:pt x="721" y="719"/>
                  <a:pt x="721" y="719"/>
                  <a:pt x="721" y="719"/>
                </a:cubicBezTo>
                <a:cubicBezTo>
                  <a:pt x="721" y="471"/>
                  <a:pt x="721" y="471"/>
                  <a:pt x="721" y="471"/>
                </a:cubicBezTo>
                <a:cubicBezTo>
                  <a:pt x="721" y="466"/>
                  <a:pt x="721" y="466"/>
                  <a:pt x="721" y="466"/>
                </a:cubicBezTo>
                <a:cubicBezTo>
                  <a:pt x="721" y="466"/>
                  <a:pt x="721" y="466"/>
                  <a:pt x="721" y="466"/>
                </a:cubicBezTo>
                <a:cubicBezTo>
                  <a:pt x="723" y="443"/>
                  <a:pt x="735" y="430"/>
                  <a:pt x="753" y="430"/>
                </a:cubicBezTo>
                <a:cubicBezTo>
                  <a:pt x="758" y="430"/>
                  <a:pt x="764" y="431"/>
                  <a:pt x="771" y="434"/>
                </a:cubicBezTo>
                <a:cubicBezTo>
                  <a:pt x="771" y="434"/>
                  <a:pt x="816" y="457"/>
                  <a:pt x="839" y="457"/>
                </a:cubicBezTo>
                <a:cubicBezTo>
                  <a:pt x="882" y="457"/>
                  <a:pt x="917" y="417"/>
                  <a:pt x="917" y="368"/>
                </a:cubicBezTo>
                <a:cubicBezTo>
                  <a:pt x="917" y="320"/>
                  <a:pt x="882" y="280"/>
                  <a:pt x="839" y="280"/>
                </a:cubicBezTo>
                <a:cubicBezTo>
                  <a:pt x="816" y="280"/>
                  <a:pt x="771" y="302"/>
                  <a:pt x="771" y="302"/>
                </a:cubicBezTo>
                <a:cubicBezTo>
                  <a:pt x="764" y="306"/>
                  <a:pt x="758" y="307"/>
                  <a:pt x="753" y="307"/>
                </a:cubicBezTo>
                <a:cubicBezTo>
                  <a:pt x="736" y="307"/>
                  <a:pt x="724" y="294"/>
                  <a:pt x="721" y="273"/>
                </a:cubicBezTo>
                <a:cubicBezTo>
                  <a:pt x="722" y="273"/>
                  <a:pt x="722" y="273"/>
                  <a:pt x="722" y="273"/>
                </a:cubicBezTo>
                <a:cubicBezTo>
                  <a:pt x="721" y="273"/>
                  <a:pt x="721" y="273"/>
                  <a:pt x="721" y="273"/>
                </a:cubicBezTo>
                <a:cubicBezTo>
                  <a:pt x="721" y="272"/>
                  <a:pt x="721" y="272"/>
                  <a:pt x="721" y="271"/>
                </a:cubicBezTo>
                <a:cubicBezTo>
                  <a:pt x="721" y="272"/>
                  <a:pt x="721" y="272"/>
                  <a:pt x="721" y="273"/>
                </a:cubicBezTo>
                <a:cubicBezTo>
                  <a:pt x="721" y="273"/>
                  <a:pt x="721" y="273"/>
                  <a:pt x="721" y="273"/>
                </a:cubicBezTo>
                <a:cubicBezTo>
                  <a:pt x="721" y="273"/>
                  <a:pt x="721" y="273"/>
                  <a:pt x="721" y="273"/>
                </a:cubicBezTo>
                <a:cubicBezTo>
                  <a:pt x="721" y="272"/>
                  <a:pt x="721" y="269"/>
                  <a:pt x="721" y="267"/>
                </a:cubicBezTo>
                <a:cubicBezTo>
                  <a:pt x="721" y="0"/>
                  <a:pt x="721" y="0"/>
                  <a:pt x="721" y="0"/>
                </a:cubicBezTo>
              </a:path>
            </a:pathLst>
          </a:custGeom>
          <a:solidFill>
            <a:srgbClr val="AE0D1D"/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Freeform: Shape 5">
            <a:extLst>
              <a:ext uri="{FF2B5EF4-FFF2-40B4-BE49-F238E27FC236}">
                <a16:creationId xmlns:a16="http://schemas.microsoft.com/office/drawing/2014/main" id="{DAA3D390-F232-40A2-BA4E-F6FC728BE60F}"/>
              </a:ext>
            </a:extLst>
          </p:cNvPr>
          <p:cNvSpPr>
            <a:spLocks/>
          </p:cNvSpPr>
          <p:nvPr/>
        </p:nvSpPr>
        <p:spPr bwMode="auto">
          <a:xfrm>
            <a:off x="6698151" y="1966735"/>
            <a:ext cx="1146476" cy="899612"/>
          </a:xfrm>
          <a:custGeom>
            <a:avLst/>
            <a:gdLst>
              <a:gd name="T0" fmla="*/ 196 w 917"/>
              <a:gd name="T1" fmla="*/ 0 h 719"/>
              <a:gd name="T2" fmla="*/ 196 w 917"/>
              <a:gd name="T3" fmla="*/ 267 h 719"/>
              <a:gd name="T4" fmla="*/ 196 w 917"/>
              <a:gd name="T5" fmla="*/ 273 h 719"/>
              <a:gd name="T6" fmla="*/ 196 w 917"/>
              <a:gd name="T7" fmla="*/ 274 h 719"/>
              <a:gd name="T8" fmla="*/ 196 w 917"/>
              <a:gd name="T9" fmla="*/ 273 h 719"/>
              <a:gd name="T10" fmla="*/ 196 w 917"/>
              <a:gd name="T11" fmla="*/ 271 h 719"/>
              <a:gd name="T12" fmla="*/ 196 w 917"/>
              <a:gd name="T13" fmla="*/ 273 h 719"/>
              <a:gd name="T14" fmla="*/ 196 w 917"/>
              <a:gd name="T15" fmla="*/ 273 h 719"/>
              <a:gd name="T16" fmla="*/ 164 w 917"/>
              <a:gd name="T17" fmla="*/ 307 h 719"/>
              <a:gd name="T18" fmla="*/ 146 w 917"/>
              <a:gd name="T19" fmla="*/ 303 h 719"/>
              <a:gd name="T20" fmla="*/ 78 w 917"/>
              <a:gd name="T21" fmla="*/ 280 h 719"/>
              <a:gd name="T22" fmla="*/ 0 w 917"/>
              <a:gd name="T23" fmla="*/ 369 h 719"/>
              <a:gd name="T24" fmla="*/ 78 w 917"/>
              <a:gd name="T25" fmla="*/ 457 h 719"/>
              <a:gd name="T26" fmla="*/ 146 w 917"/>
              <a:gd name="T27" fmla="*/ 435 h 719"/>
              <a:gd name="T28" fmla="*/ 165 w 917"/>
              <a:gd name="T29" fmla="*/ 430 h 719"/>
              <a:gd name="T30" fmla="*/ 196 w 917"/>
              <a:gd name="T31" fmla="*/ 466 h 719"/>
              <a:gd name="T32" fmla="*/ 196 w 917"/>
              <a:gd name="T33" fmla="*/ 466 h 719"/>
              <a:gd name="T34" fmla="*/ 196 w 917"/>
              <a:gd name="T35" fmla="*/ 471 h 719"/>
              <a:gd name="T36" fmla="*/ 196 w 917"/>
              <a:gd name="T37" fmla="*/ 719 h 719"/>
              <a:gd name="T38" fmla="*/ 243 w 917"/>
              <a:gd name="T39" fmla="*/ 719 h 719"/>
              <a:gd name="T40" fmla="*/ 243 w 917"/>
              <a:gd name="T41" fmla="*/ 719 h 719"/>
              <a:gd name="T42" fmla="*/ 463 w 917"/>
              <a:gd name="T43" fmla="*/ 719 h 719"/>
              <a:gd name="T44" fmla="*/ 470 w 917"/>
              <a:gd name="T45" fmla="*/ 719 h 719"/>
              <a:gd name="T46" fmla="*/ 468 w 917"/>
              <a:gd name="T47" fmla="*/ 719 h 719"/>
              <a:gd name="T48" fmla="*/ 470 w 917"/>
              <a:gd name="T49" fmla="*/ 719 h 719"/>
              <a:gd name="T50" fmla="*/ 467 w 917"/>
              <a:gd name="T51" fmla="*/ 719 h 719"/>
              <a:gd name="T52" fmla="*/ 468 w 917"/>
              <a:gd name="T53" fmla="*/ 719 h 719"/>
              <a:gd name="T54" fmla="*/ 499 w 917"/>
              <a:gd name="T55" fmla="*/ 670 h 719"/>
              <a:gd name="T56" fmla="*/ 477 w 917"/>
              <a:gd name="T57" fmla="*/ 602 h 719"/>
              <a:gd name="T58" fmla="*/ 565 w 917"/>
              <a:gd name="T59" fmla="*/ 524 h 719"/>
              <a:gd name="T60" fmla="*/ 653 w 917"/>
              <a:gd name="T61" fmla="*/ 602 h 719"/>
              <a:gd name="T62" fmla="*/ 631 w 917"/>
              <a:gd name="T63" fmla="*/ 670 h 719"/>
              <a:gd name="T64" fmla="*/ 661 w 917"/>
              <a:gd name="T65" fmla="*/ 719 h 719"/>
              <a:gd name="T66" fmla="*/ 663 w 917"/>
              <a:gd name="T67" fmla="*/ 719 h 719"/>
              <a:gd name="T68" fmla="*/ 668 w 917"/>
              <a:gd name="T69" fmla="*/ 719 h 719"/>
              <a:gd name="T70" fmla="*/ 757 w 917"/>
              <a:gd name="T71" fmla="*/ 719 h 719"/>
              <a:gd name="T72" fmla="*/ 915 w 917"/>
              <a:gd name="T73" fmla="*/ 719 h 719"/>
              <a:gd name="T74" fmla="*/ 915 w 917"/>
              <a:gd name="T75" fmla="*/ 471 h 719"/>
              <a:gd name="T76" fmla="*/ 915 w 917"/>
              <a:gd name="T77" fmla="*/ 271 h 719"/>
              <a:gd name="T78" fmla="*/ 915 w 917"/>
              <a:gd name="T79" fmla="*/ 271 h 719"/>
              <a:gd name="T80" fmla="*/ 915 w 917"/>
              <a:gd name="T81" fmla="*/ 267 h 719"/>
              <a:gd name="T82" fmla="*/ 915 w 917"/>
              <a:gd name="T83" fmla="*/ 0 h 719"/>
              <a:gd name="T84" fmla="*/ 872 w 917"/>
              <a:gd name="T85" fmla="*/ 0 h 719"/>
              <a:gd name="T86" fmla="*/ 667 w 917"/>
              <a:gd name="T87" fmla="*/ 0 h 719"/>
              <a:gd name="T88" fmla="*/ 661 w 917"/>
              <a:gd name="T89" fmla="*/ 0 h 719"/>
              <a:gd name="T90" fmla="*/ 660 w 917"/>
              <a:gd name="T91" fmla="*/ 0 h 719"/>
              <a:gd name="T92" fmla="*/ 661 w 917"/>
              <a:gd name="T93" fmla="*/ 0 h 719"/>
              <a:gd name="T94" fmla="*/ 462 w 917"/>
              <a:gd name="T95" fmla="*/ 0 h 719"/>
              <a:gd name="T96" fmla="*/ 354 w 917"/>
              <a:gd name="T97" fmla="*/ 0 h 719"/>
              <a:gd name="T98" fmla="*/ 354 w 917"/>
              <a:gd name="T99" fmla="*/ 0 h 719"/>
              <a:gd name="T100" fmla="*/ 250 w 917"/>
              <a:gd name="T101" fmla="*/ 0 h 719"/>
              <a:gd name="T102" fmla="*/ 196 w 917"/>
              <a:gd name="T103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17" h="719">
                <a:moveTo>
                  <a:pt x="196" y="0"/>
                </a:moveTo>
                <a:cubicBezTo>
                  <a:pt x="196" y="267"/>
                  <a:pt x="196" y="267"/>
                  <a:pt x="196" y="267"/>
                </a:cubicBezTo>
                <a:cubicBezTo>
                  <a:pt x="196" y="270"/>
                  <a:pt x="196" y="272"/>
                  <a:pt x="196" y="273"/>
                </a:cubicBezTo>
                <a:cubicBezTo>
                  <a:pt x="196" y="274"/>
                  <a:pt x="196" y="274"/>
                  <a:pt x="196" y="274"/>
                </a:cubicBezTo>
                <a:cubicBezTo>
                  <a:pt x="196" y="273"/>
                  <a:pt x="196" y="273"/>
                  <a:pt x="196" y="273"/>
                </a:cubicBezTo>
                <a:cubicBezTo>
                  <a:pt x="196" y="272"/>
                  <a:pt x="196" y="272"/>
                  <a:pt x="196" y="271"/>
                </a:cubicBezTo>
                <a:cubicBezTo>
                  <a:pt x="196" y="272"/>
                  <a:pt x="196" y="272"/>
                  <a:pt x="196" y="273"/>
                </a:cubicBezTo>
                <a:cubicBezTo>
                  <a:pt x="196" y="273"/>
                  <a:pt x="196" y="273"/>
                  <a:pt x="196" y="273"/>
                </a:cubicBezTo>
                <a:cubicBezTo>
                  <a:pt x="193" y="294"/>
                  <a:pt x="181" y="307"/>
                  <a:pt x="164" y="307"/>
                </a:cubicBezTo>
                <a:cubicBezTo>
                  <a:pt x="159" y="307"/>
                  <a:pt x="153" y="306"/>
                  <a:pt x="146" y="303"/>
                </a:cubicBezTo>
                <a:cubicBezTo>
                  <a:pt x="146" y="303"/>
                  <a:pt x="101" y="280"/>
                  <a:pt x="78" y="280"/>
                </a:cubicBezTo>
                <a:cubicBezTo>
                  <a:pt x="35" y="280"/>
                  <a:pt x="0" y="320"/>
                  <a:pt x="0" y="369"/>
                </a:cubicBezTo>
                <a:cubicBezTo>
                  <a:pt x="0" y="417"/>
                  <a:pt x="35" y="457"/>
                  <a:pt x="78" y="457"/>
                </a:cubicBezTo>
                <a:cubicBezTo>
                  <a:pt x="101" y="457"/>
                  <a:pt x="146" y="435"/>
                  <a:pt x="146" y="435"/>
                </a:cubicBezTo>
                <a:cubicBezTo>
                  <a:pt x="153" y="431"/>
                  <a:pt x="159" y="430"/>
                  <a:pt x="165" y="430"/>
                </a:cubicBezTo>
                <a:cubicBezTo>
                  <a:pt x="182" y="430"/>
                  <a:pt x="194" y="443"/>
                  <a:pt x="196" y="466"/>
                </a:cubicBezTo>
                <a:cubicBezTo>
                  <a:pt x="196" y="466"/>
                  <a:pt x="196" y="466"/>
                  <a:pt x="196" y="466"/>
                </a:cubicBezTo>
                <a:cubicBezTo>
                  <a:pt x="196" y="471"/>
                  <a:pt x="196" y="471"/>
                  <a:pt x="196" y="471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243" y="719"/>
                  <a:pt x="243" y="719"/>
                  <a:pt x="243" y="719"/>
                </a:cubicBezTo>
                <a:cubicBezTo>
                  <a:pt x="243" y="719"/>
                  <a:pt x="243" y="719"/>
                  <a:pt x="243" y="719"/>
                </a:cubicBezTo>
                <a:cubicBezTo>
                  <a:pt x="463" y="719"/>
                  <a:pt x="463" y="719"/>
                  <a:pt x="463" y="719"/>
                </a:cubicBezTo>
                <a:cubicBezTo>
                  <a:pt x="467" y="719"/>
                  <a:pt x="469" y="719"/>
                  <a:pt x="470" y="719"/>
                </a:cubicBezTo>
                <a:cubicBezTo>
                  <a:pt x="470" y="719"/>
                  <a:pt x="469" y="719"/>
                  <a:pt x="468" y="719"/>
                </a:cubicBezTo>
                <a:cubicBezTo>
                  <a:pt x="469" y="719"/>
                  <a:pt x="469" y="719"/>
                  <a:pt x="470" y="719"/>
                </a:cubicBezTo>
                <a:cubicBezTo>
                  <a:pt x="469" y="719"/>
                  <a:pt x="468" y="719"/>
                  <a:pt x="467" y="719"/>
                </a:cubicBezTo>
                <a:cubicBezTo>
                  <a:pt x="468" y="719"/>
                  <a:pt x="468" y="719"/>
                  <a:pt x="468" y="719"/>
                </a:cubicBezTo>
                <a:cubicBezTo>
                  <a:pt x="498" y="717"/>
                  <a:pt x="511" y="695"/>
                  <a:pt x="499" y="670"/>
                </a:cubicBezTo>
                <a:cubicBezTo>
                  <a:pt x="499" y="670"/>
                  <a:pt x="477" y="625"/>
                  <a:pt x="477" y="602"/>
                </a:cubicBezTo>
                <a:cubicBezTo>
                  <a:pt x="477" y="559"/>
                  <a:pt x="516" y="524"/>
                  <a:pt x="565" y="524"/>
                </a:cubicBezTo>
                <a:cubicBezTo>
                  <a:pt x="613" y="524"/>
                  <a:pt x="653" y="559"/>
                  <a:pt x="653" y="602"/>
                </a:cubicBezTo>
                <a:cubicBezTo>
                  <a:pt x="653" y="625"/>
                  <a:pt x="631" y="670"/>
                  <a:pt x="631" y="670"/>
                </a:cubicBezTo>
                <a:cubicBezTo>
                  <a:pt x="618" y="696"/>
                  <a:pt x="632" y="717"/>
                  <a:pt x="661" y="719"/>
                </a:cubicBezTo>
                <a:cubicBezTo>
                  <a:pt x="662" y="719"/>
                  <a:pt x="662" y="719"/>
                  <a:pt x="663" y="719"/>
                </a:cubicBezTo>
                <a:cubicBezTo>
                  <a:pt x="668" y="719"/>
                  <a:pt x="668" y="719"/>
                  <a:pt x="668" y="719"/>
                </a:cubicBezTo>
                <a:cubicBezTo>
                  <a:pt x="757" y="719"/>
                  <a:pt x="757" y="719"/>
                  <a:pt x="757" y="719"/>
                </a:cubicBezTo>
                <a:cubicBezTo>
                  <a:pt x="915" y="719"/>
                  <a:pt x="915" y="719"/>
                  <a:pt x="915" y="719"/>
                </a:cubicBezTo>
                <a:cubicBezTo>
                  <a:pt x="915" y="471"/>
                  <a:pt x="915" y="471"/>
                  <a:pt x="915" y="471"/>
                </a:cubicBezTo>
                <a:cubicBezTo>
                  <a:pt x="915" y="471"/>
                  <a:pt x="917" y="301"/>
                  <a:pt x="915" y="271"/>
                </a:cubicBezTo>
                <a:cubicBezTo>
                  <a:pt x="915" y="271"/>
                  <a:pt x="915" y="271"/>
                  <a:pt x="915" y="271"/>
                </a:cubicBezTo>
                <a:cubicBezTo>
                  <a:pt x="915" y="271"/>
                  <a:pt x="915" y="270"/>
                  <a:pt x="915" y="267"/>
                </a:cubicBezTo>
                <a:cubicBezTo>
                  <a:pt x="915" y="0"/>
                  <a:pt x="915" y="0"/>
                  <a:pt x="915" y="0"/>
                </a:cubicBezTo>
                <a:cubicBezTo>
                  <a:pt x="915" y="0"/>
                  <a:pt x="888" y="0"/>
                  <a:pt x="87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66" y="0"/>
                  <a:pt x="664" y="0"/>
                  <a:pt x="661" y="0"/>
                </a:cubicBezTo>
                <a:cubicBezTo>
                  <a:pt x="661" y="0"/>
                  <a:pt x="660" y="0"/>
                  <a:pt x="660" y="0"/>
                </a:cubicBezTo>
                <a:cubicBezTo>
                  <a:pt x="661" y="0"/>
                  <a:pt x="661" y="0"/>
                  <a:pt x="661" y="0"/>
                </a:cubicBezTo>
                <a:cubicBezTo>
                  <a:pt x="628" y="0"/>
                  <a:pt x="462" y="0"/>
                  <a:pt x="462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46" y="0"/>
                  <a:pt x="200" y="0"/>
                  <a:pt x="196" y="0"/>
                </a:cubicBezTo>
              </a:path>
            </a:pathLst>
          </a:custGeom>
          <a:solidFill>
            <a:srgbClr val="AE0D1D"/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09C5133E-A878-4B62-B127-8A5FE1BF0F1B}"/>
              </a:ext>
            </a:extLst>
          </p:cNvPr>
          <p:cNvSpPr>
            <a:spLocks/>
          </p:cNvSpPr>
          <p:nvPr/>
        </p:nvSpPr>
        <p:spPr bwMode="auto">
          <a:xfrm>
            <a:off x="6933900" y="2983106"/>
            <a:ext cx="918516" cy="1420031"/>
          </a:xfrm>
          <a:custGeom>
            <a:avLst/>
            <a:gdLst>
              <a:gd name="T0" fmla="*/ 0 w 734"/>
              <a:gd name="T1" fmla="*/ 674 h 1135"/>
              <a:gd name="T2" fmla="*/ 0 w 734"/>
              <a:gd name="T3" fmla="*/ 674 h 1135"/>
              <a:gd name="T4" fmla="*/ 0 w 734"/>
              <a:gd name="T5" fmla="*/ 674 h 1135"/>
              <a:gd name="T6" fmla="*/ 371 w 734"/>
              <a:gd name="T7" fmla="*/ 0 h 1135"/>
              <a:gd name="T8" fmla="*/ 281 w 734"/>
              <a:gd name="T9" fmla="*/ 81 h 1135"/>
              <a:gd name="T10" fmla="*/ 303 w 734"/>
              <a:gd name="T11" fmla="*/ 150 h 1135"/>
              <a:gd name="T12" fmla="*/ 271 w 734"/>
              <a:gd name="T13" fmla="*/ 200 h 1135"/>
              <a:gd name="T14" fmla="*/ 266 w 734"/>
              <a:gd name="T15" fmla="*/ 201 h 1135"/>
              <a:gd name="T16" fmla="*/ 0 w 734"/>
              <a:gd name="T17" fmla="*/ 201 h 1135"/>
              <a:gd name="T18" fmla="*/ 0 w 734"/>
              <a:gd name="T19" fmla="*/ 256 h 1135"/>
              <a:gd name="T20" fmla="*/ 0 w 734"/>
              <a:gd name="T21" fmla="*/ 362 h 1135"/>
              <a:gd name="T22" fmla="*/ 0 w 734"/>
              <a:gd name="T23" fmla="*/ 362 h 1135"/>
              <a:gd name="T24" fmla="*/ 0 w 734"/>
              <a:gd name="T25" fmla="*/ 432 h 1135"/>
              <a:gd name="T26" fmla="*/ 0 w 734"/>
              <a:gd name="T27" fmla="*/ 473 h 1135"/>
              <a:gd name="T28" fmla="*/ 0 w 734"/>
              <a:gd name="T29" fmla="*/ 478 h 1135"/>
              <a:gd name="T30" fmla="*/ 32 w 734"/>
              <a:gd name="T31" fmla="*/ 515 h 1135"/>
              <a:gd name="T32" fmla="*/ 51 w 734"/>
              <a:gd name="T33" fmla="*/ 510 h 1135"/>
              <a:gd name="T34" fmla="*/ 120 w 734"/>
              <a:gd name="T35" fmla="*/ 487 h 1135"/>
              <a:gd name="T36" fmla="*/ 200 w 734"/>
              <a:gd name="T37" fmla="*/ 577 h 1135"/>
              <a:gd name="T38" fmla="*/ 120 w 734"/>
              <a:gd name="T39" fmla="*/ 667 h 1135"/>
              <a:gd name="T40" fmla="*/ 51 w 734"/>
              <a:gd name="T41" fmla="*/ 645 h 1135"/>
              <a:gd name="T42" fmla="*/ 32 w 734"/>
              <a:gd name="T43" fmla="*/ 640 h 1135"/>
              <a:gd name="T44" fmla="*/ 0 w 734"/>
              <a:gd name="T45" fmla="*/ 677 h 1135"/>
              <a:gd name="T46" fmla="*/ 0 w 734"/>
              <a:gd name="T47" fmla="*/ 674 h 1135"/>
              <a:gd name="T48" fmla="*/ 0 w 734"/>
              <a:gd name="T49" fmla="*/ 677 h 1135"/>
              <a:gd name="T50" fmla="*/ 0 w 734"/>
              <a:gd name="T51" fmla="*/ 677 h 1135"/>
              <a:gd name="T52" fmla="*/ 0 w 734"/>
              <a:gd name="T53" fmla="*/ 682 h 1135"/>
              <a:gd name="T54" fmla="*/ 0 w 734"/>
              <a:gd name="T55" fmla="*/ 757 h 1135"/>
              <a:gd name="T56" fmla="*/ 0 w 734"/>
              <a:gd name="T57" fmla="*/ 891 h 1135"/>
              <a:gd name="T58" fmla="*/ 0 w 734"/>
              <a:gd name="T59" fmla="*/ 935 h 1135"/>
              <a:gd name="T60" fmla="*/ 266 w 734"/>
              <a:gd name="T61" fmla="*/ 935 h 1135"/>
              <a:gd name="T62" fmla="*/ 271 w 734"/>
              <a:gd name="T63" fmla="*/ 935 h 1135"/>
              <a:gd name="T64" fmla="*/ 303 w 734"/>
              <a:gd name="T65" fmla="*/ 986 h 1135"/>
              <a:gd name="T66" fmla="*/ 281 w 734"/>
              <a:gd name="T67" fmla="*/ 1055 h 1135"/>
              <a:gd name="T68" fmla="*/ 370 w 734"/>
              <a:gd name="T69" fmla="*/ 1135 h 1135"/>
              <a:gd name="T70" fmla="*/ 460 w 734"/>
              <a:gd name="T71" fmla="*/ 1055 h 1135"/>
              <a:gd name="T72" fmla="*/ 438 w 734"/>
              <a:gd name="T73" fmla="*/ 986 h 1135"/>
              <a:gd name="T74" fmla="*/ 470 w 734"/>
              <a:gd name="T75" fmla="*/ 935 h 1135"/>
              <a:gd name="T76" fmla="*/ 468 w 734"/>
              <a:gd name="T77" fmla="*/ 935 h 1135"/>
              <a:gd name="T78" fmla="*/ 474 w 734"/>
              <a:gd name="T79" fmla="*/ 935 h 1135"/>
              <a:gd name="T80" fmla="*/ 734 w 734"/>
              <a:gd name="T81" fmla="*/ 935 h 1135"/>
              <a:gd name="T82" fmla="*/ 734 w 734"/>
              <a:gd name="T83" fmla="*/ 774 h 1135"/>
              <a:gd name="T84" fmla="*/ 734 w 734"/>
              <a:gd name="T85" fmla="*/ 681 h 1135"/>
              <a:gd name="T86" fmla="*/ 734 w 734"/>
              <a:gd name="T87" fmla="*/ 480 h 1135"/>
              <a:gd name="T88" fmla="*/ 734 w 734"/>
              <a:gd name="T89" fmla="*/ 480 h 1135"/>
              <a:gd name="T90" fmla="*/ 734 w 734"/>
              <a:gd name="T91" fmla="*/ 478 h 1135"/>
              <a:gd name="T92" fmla="*/ 734 w 734"/>
              <a:gd name="T93" fmla="*/ 477 h 1135"/>
              <a:gd name="T94" fmla="*/ 734 w 734"/>
              <a:gd name="T95" fmla="*/ 472 h 1135"/>
              <a:gd name="T96" fmla="*/ 734 w 734"/>
              <a:gd name="T97" fmla="*/ 422 h 1135"/>
              <a:gd name="T98" fmla="*/ 734 w 734"/>
              <a:gd name="T99" fmla="*/ 249 h 1135"/>
              <a:gd name="T100" fmla="*/ 734 w 734"/>
              <a:gd name="T101" fmla="*/ 249 h 1135"/>
              <a:gd name="T102" fmla="*/ 734 w 734"/>
              <a:gd name="T103" fmla="*/ 201 h 1135"/>
              <a:gd name="T104" fmla="*/ 734 w 734"/>
              <a:gd name="T105" fmla="*/ 201 h 1135"/>
              <a:gd name="T106" fmla="*/ 475 w 734"/>
              <a:gd name="T107" fmla="*/ 201 h 1135"/>
              <a:gd name="T108" fmla="*/ 468 w 734"/>
              <a:gd name="T109" fmla="*/ 201 h 1135"/>
              <a:gd name="T110" fmla="*/ 470 w 734"/>
              <a:gd name="T111" fmla="*/ 200 h 1135"/>
              <a:gd name="T112" fmla="*/ 438 w 734"/>
              <a:gd name="T113" fmla="*/ 150 h 1135"/>
              <a:gd name="T114" fmla="*/ 460 w 734"/>
              <a:gd name="T115" fmla="*/ 81 h 1135"/>
              <a:gd name="T116" fmla="*/ 371 w 734"/>
              <a:gd name="T117" fmla="*/ 0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34" h="1135">
                <a:moveTo>
                  <a:pt x="0" y="674"/>
                </a:moveTo>
                <a:cubicBezTo>
                  <a:pt x="0" y="674"/>
                  <a:pt x="0" y="674"/>
                  <a:pt x="0" y="674"/>
                </a:cubicBezTo>
                <a:cubicBezTo>
                  <a:pt x="0" y="674"/>
                  <a:pt x="0" y="674"/>
                  <a:pt x="0" y="674"/>
                </a:cubicBezTo>
                <a:moveTo>
                  <a:pt x="371" y="0"/>
                </a:moveTo>
                <a:cubicBezTo>
                  <a:pt x="321" y="0"/>
                  <a:pt x="281" y="36"/>
                  <a:pt x="281" y="81"/>
                </a:cubicBezTo>
                <a:cubicBezTo>
                  <a:pt x="281" y="104"/>
                  <a:pt x="303" y="150"/>
                  <a:pt x="303" y="150"/>
                </a:cubicBezTo>
                <a:cubicBezTo>
                  <a:pt x="316" y="176"/>
                  <a:pt x="302" y="198"/>
                  <a:pt x="271" y="200"/>
                </a:cubicBezTo>
                <a:cubicBezTo>
                  <a:pt x="266" y="201"/>
                  <a:pt x="266" y="201"/>
                  <a:pt x="266" y="201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201"/>
                  <a:pt x="0" y="252"/>
                  <a:pt x="0" y="256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432"/>
                  <a:pt x="0" y="432"/>
                  <a:pt x="0" y="432"/>
                </a:cubicBezTo>
                <a:cubicBezTo>
                  <a:pt x="0" y="473"/>
                  <a:pt x="0" y="473"/>
                  <a:pt x="0" y="473"/>
                </a:cubicBezTo>
                <a:cubicBezTo>
                  <a:pt x="0" y="475"/>
                  <a:pt x="0" y="476"/>
                  <a:pt x="0" y="478"/>
                </a:cubicBezTo>
                <a:cubicBezTo>
                  <a:pt x="2" y="501"/>
                  <a:pt x="14" y="515"/>
                  <a:pt x="32" y="515"/>
                </a:cubicBezTo>
                <a:cubicBezTo>
                  <a:pt x="38" y="515"/>
                  <a:pt x="44" y="513"/>
                  <a:pt x="51" y="510"/>
                </a:cubicBezTo>
                <a:cubicBezTo>
                  <a:pt x="51" y="510"/>
                  <a:pt x="97" y="487"/>
                  <a:pt x="120" y="487"/>
                </a:cubicBezTo>
                <a:cubicBezTo>
                  <a:pt x="164" y="487"/>
                  <a:pt x="200" y="528"/>
                  <a:pt x="200" y="577"/>
                </a:cubicBezTo>
                <a:cubicBezTo>
                  <a:pt x="200" y="627"/>
                  <a:pt x="164" y="667"/>
                  <a:pt x="120" y="667"/>
                </a:cubicBezTo>
                <a:cubicBezTo>
                  <a:pt x="97" y="667"/>
                  <a:pt x="51" y="645"/>
                  <a:pt x="51" y="645"/>
                </a:cubicBezTo>
                <a:cubicBezTo>
                  <a:pt x="44" y="641"/>
                  <a:pt x="38" y="640"/>
                  <a:pt x="32" y="640"/>
                </a:cubicBezTo>
                <a:cubicBezTo>
                  <a:pt x="14" y="640"/>
                  <a:pt x="1" y="654"/>
                  <a:pt x="0" y="677"/>
                </a:cubicBezTo>
                <a:cubicBezTo>
                  <a:pt x="0" y="676"/>
                  <a:pt x="0" y="675"/>
                  <a:pt x="0" y="674"/>
                </a:cubicBezTo>
                <a:cubicBezTo>
                  <a:pt x="0" y="675"/>
                  <a:pt x="0" y="676"/>
                  <a:pt x="0" y="677"/>
                </a:cubicBezTo>
                <a:cubicBezTo>
                  <a:pt x="0" y="677"/>
                  <a:pt x="0" y="677"/>
                  <a:pt x="0" y="677"/>
                </a:cubicBezTo>
                <a:cubicBezTo>
                  <a:pt x="0" y="682"/>
                  <a:pt x="0" y="682"/>
                  <a:pt x="0" y="682"/>
                </a:cubicBezTo>
                <a:cubicBezTo>
                  <a:pt x="0" y="757"/>
                  <a:pt x="0" y="757"/>
                  <a:pt x="0" y="757"/>
                </a:cubicBezTo>
                <a:cubicBezTo>
                  <a:pt x="0" y="891"/>
                  <a:pt x="0" y="891"/>
                  <a:pt x="0" y="891"/>
                </a:cubicBezTo>
                <a:cubicBezTo>
                  <a:pt x="0" y="907"/>
                  <a:pt x="0" y="935"/>
                  <a:pt x="0" y="935"/>
                </a:cubicBezTo>
                <a:cubicBezTo>
                  <a:pt x="266" y="935"/>
                  <a:pt x="266" y="935"/>
                  <a:pt x="266" y="935"/>
                </a:cubicBezTo>
                <a:cubicBezTo>
                  <a:pt x="271" y="935"/>
                  <a:pt x="271" y="935"/>
                  <a:pt x="271" y="935"/>
                </a:cubicBezTo>
                <a:cubicBezTo>
                  <a:pt x="302" y="937"/>
                  <a:pt x="316" y="959"/>
                  <a:pt x="303" y="986"/>
                </a:cubicBezTo>
                <a:cubicBezTo>
                  <a:pt x="303" y="986"/>
                  <a:pt x="281" y="1032"/>
                  <a:pt x="281" y="1055"/>
                </a:cubicBezTo>
                <a:cubicBezTo>
                  <a:pt x="281" y="1099"/>
                  <a:pt x="321" y="1135"/>
                  <a:pt x="370" y="1135"/>
                </a:cubicBezTo>
                <a:cubicBezTo>
                  <a:pt x="420" y="1135"/>
                  <a:pt x="460" y="1099"/>
                  <a:pt x="460" y="1055"/>
                </a:cubicBezTo>
                <a:cubicBezTo>
                  <a:pt x="460" y="1032"/>
                  <a:pt x="438" y="986"/>
                  <a:pt x="438" y="986"/>
                </a:cubicBezTo>
                <a:cubicBezTo>
                  <a:pt x="425" y="959"/>
                  <a:pt x="439" y="937"/>
                  <a:pt x="470" y="935"/>
                </a:cubicBezTo>
                <a:cubicBezTo>
                  <a:pt x="470" y="935"/>
                  <a:pt x="469" y="935"/>
                  <a:pt x="468" y="935"/>
                </a:cubicBezTo>
                <a:cubicBezTo>
                  <a:pt x="470" y="935"/>
                  <a:pt x="472" y="935"/>
                  <a:pt x="474" y="935"/>
                </a:cubicBezTo>
                <a:cubicBezTo>
                  <a:pt x="734" y="935"/>
                  <a:pt x="734" y="935"/>
                  <a:pt x="734" y="935"/>
                </a:cubicBezTo>
                <a:cubicBezTo>
                  <a:pt x="734" y="774"/>
                  <a:pt x="734" y="774"/>
                  <a:pt x="734" y="774"/>
                </a:cubicBezTo>
                <a:cubicBezTo>
                  <a:pt x="734" y="681"/>
                  <a:pt x="734" y="681"/>
                  <a:pt x="734" y="681"/>
                </a:cubicBezTo>
                <a:cubicBezTo>
                  <a:pt x="734" y="680"/>
                  <a:pt x="734" y="480"/>
                  <a:pt x="734" y="480"/>
                </a:cubicBezTo>
                <a:cubicBezTo>
                  <a:pt x="734" y="480"/>
                  <a:pt x="734" y="480"/>
                  <a:pt x="734" y="480"/>
                </a:cubicBezTo>
                <a:cubicBezTo>
                  <a:pt x="734" y="480"/>
                  <a:pt x="734" y="479"/>
                  <a:pt x="734" y="478"/>
                </a:cubicBezTo>
                <a:cubicBezTo>
                  <a:pt x="734" y="477"/>
                  <a:pt x="734" y="477"/>
                  <a:pt x="734" y="477"/>
                </a:cubicBezTo>
                <a:cubicBezTo>
                  <a:pt x="734" y="472"/>
                  <a:pt x="734" y="472"/>
                  <a:pt x="734" y="472"/>
                </a:cubicBezTo>
                <a:cubicBezTo>
                  <a:pt x="734" y="422"/>
                  <a:pt x="734" y="422"/>
                  <a:pt x="734" y="422"/>
                </a:cubicBezTo>
                <a:cubicBezTo>
                  <a:pt x="734" y="249"/>
                  <a:pt x="734" y="249"/>
                  <a:pt x="734" y="249"/>
                </a:cubicBezTo>
                <a:cubicBezTo>
                  <a:pt x="734" y="249"/>
                  <a:pt x="734" y="249"/>
                  <a:pt x="734" y="249"/>
                </a:cubicBezTo>
                <a:cubicBezTo>
                  <a:pt x="734" y="201"/>
                  <a:pt x="734" y="201"/>
                  <a:pt x="734" y="201"/>
                </a:cubicBezTo>
                <a:cubicBezTo>
                  <a:pt x="734" y="201"/>
                  <a:pt x="734" y="201"/>
                  <a:pt x="734" y="201"/>
                </a:cubicBezTo>
                <a:cubicBezTo>
                  <a:pt x="475" y="201"/>
                  <a:pt x="475" y="201"/>
                  <a:pt x="475" y="201"/>
                </a:cubicBezTo>
                <a:cubicBezTo>
                  <a:pt x="471" y="201"/>
                  <a:pt x="469" y="201"/>
                  <a:pt x="468" y="201"/>
                </a:cubicBezTo>
                <a:cubicBezTo>
                  <a:pt x="468" y="201"/>
                  <a:pt x="469" y="201"/>
                  <a:pt x="470" y="200"/>
                </a:cubicBezTo>
                <a:cubicBezTo>
                  <a:pt x="439" y="198"/>
                  <a:pt x="425" y="176"/>
                  <a:pt x="438" y="150"/>
                </a:cubicBezTo>
                <a:cubicBezTo>
                  <a:pt x="438" y="150"/>
                  <a:pt x="460" y="104"/>
                  <a:pt x="460" y="81"/>
                </a:cubicBezTo>
                <a:cubicBezTo>
                  <a:pt x="460" y="36"/>
                  <a:pt x="420" y="0"/>
                  <a:pt x="371" y="0"/>
                </a:cubicBezTo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9F1297EB-2468-41FE-B6E3-25332EC4C40D}"/>
              </a:ext>
            </a:extLst>
          </p:cNvPr>
          <p:cNvSpPr>
            <a:spLocks/>
          </p:cNvSpPr>
          <p:nvPr/>
        </p:nvSpPr>
        <p:spPr bwMode="auto">
          <a:xfrm>
            <a:off x="4351823" y="2986442"/>
            <a:ext cx="926300" cy="1431151"/>
          </a:xfrm>
          <a:custGeom>
            <a:avLst/>
            <a:gdLst>
              <a:gd name="T0" fmla="*/ 0 w 740"/>
              <a:gd name="T1" fmla="*/ 660 h 1144"/>
              <a:gd name="T2" fmla="*/ 0 w 740"/>
              <a:gd name="T3" fmla="*/ 660 h 1144"/>
              <a:gd name="T4" fmla="*/ 0 w 740"/>
              <a:gd name="T5" fmla="*/ 660 h 1144"/>
              <a:gd name="T6" fmla="*/ 740 w 740"/>
              <a:gd name="T7" fmla="*/ 465 h 1144"/>
              <a:gd name="T8" fmla="*/ 740 w 740"/>
              <a:gd name="T9" fmla="*/ 465 h 1144"/>
              <a:gd name="T10" fmla="*/ 740 w 740"/>
              <a:gd name="T11" fmla="*/ 465 h 1144"/>
              <a:gd name="T12" fmla="*/ 367 w 740"/>
              <a:gd name="T13" fmla="*/ 0 h 1144"/>
              <a:gd name="T14" fmla="*/ 276 w 740"/>
              <a:gd name="T15" fmla="*/ 81 h 1144"/>
              <a:gd name="T16" fmla="*/ 299 w 740"/>
              <a:gd name="T17" fmla="*/ 151 h 1144"/>
              <a:gd name="T18" fmla="*/ 266 w 740"/>
              <a:gd name="T19" fmla="*/ 202 h 1144"/>
              <a:gd name="T20" fmla="*/ 268 w 740"/>
              <a:gd name="T21" fmla="*/ 202 h 1144"/>
              <a:gd name="T22" fmla="*/ 262 w 740"/>
              <a:gd name="T23" fmla="*/ 202 h 1144"/>
              <a:gd name="T24" fmla="*/ 0 w 740"/>
              <a:gd name="T25" fmla="*/ 202 h 1144"/>
              <a:gd name="T26" fmla="*/ 0 w 740"/>
              <a:gd name="T27" fmla="*/ 365 h 1144"/>
              <a:gd name="T28" fmla="*/ 0 w 740"/>
              <a:gd name="T29" fmla="*/ 458 h 1144"/>
              <a:gd name="T30" fmla="*/ 0 w 740"/>
              <a:gd name="T31" fmla="*/ 660 h 1144"/>
              <a:gd name="T32" fmla="*/ 0 w 740"/>
              <a:gd name="T33" fmla="*/ 660 h 1144"/>
              <a:gd name="T34" fmla="*/ 0 w 740"/>
              <a:gd name="T35" fmla="*/ 663 h 1144"/>
              <a:gd name="T36" fmla="*/ 0 w 740"/>
              <a:gd name="T37" fmla="*/ 663 h 1144"/>
              <a:gd name="T38" fmla="*/ 0 w 740"/>
              <a:gd name="T39" fmla="*/ 668 h 1144"/>
              <a:gd name="T40" fmla="*/ 0 w 740"/>
              <a:gd name="T41" fmla="*/ 719 h 1144"/>
              <a:gd name="T42" fmla="*/ 0 w 740"/>
              <a:gd name="T43" fmla="*/ 894 h 1144"/>
              <a:gd name="T44" fmla="*/ 0 w 740"/>
              <a:gd name="T45" fmla="*/ 894 h 1144"/>
              <a:gd name="T46" fmla="*/ 0 w 740"/>
              <a:gd name="T47" fmla="*/ 942 h 1144"/>
              <a:gd name="T48" fmla="*/ 0 w 740"/>
              <a:gd name="T49" fmla="*/ 942 h 1144"/>
              <a:gd name="T50" fmla="*/ 0 w 740"/>
              <a:gd name="T51" fmla="*/ 942 h 1144"/>
              <a:gd name="T52" fmla="*/ 262 w 740"/>
              <a:gd name="T53" fmla="*/ 942 h 1144"/>
              <a:gd name="T54" fmla="*/ 269 w 740"/>
              <a:gd name="T55" fmla="*/ 942 h 1144"/>
              <a:gd name="T56" fmla="*/ 266 w 740"/>
              <a:gd name="T57" fmla="*/ 942 h 1144"/>
              <a:gd name="T58" fmla="*/ 299 w 740"/>
              <a:gd name="T59" fmla="*/ 993 h 1144"/>
              <a:gd name="T60" fmla="*/ 276 w 740"/>
              <a:gd name="T61" fmla="*/ 1063 h 1144"/>
              <a:gd name="T62" fmla="*/ 366 w 740"/>
              <a:gd name="T63" fmla="*/ 1144 h 1144"/>
              <a:gd name="T64" fmla="*/ 457 w 740"/>
              <a:gd name="T65" fmla="*/ 1063 h 1144"/>
              <a:gd name="T66" fmla="*/ 434 w 740"/>
              <a:gd name="T67" fmla="*/ 993 h 1144"/>
              <a:gd name="T68" fmla="*/ 467 w 740"/>
              <a:gd name="T69" fmla="*/ 942 h 1144"/>
              <a:gd name="T70" fmla="*/ 472 w 740"/>
              <a:gd name="T71" fmla="*/ 942 h 1144"/>
              <a:gd name="T72" fmla="*/ 739 w 740"/>
              <a:gd name="T73" fmla="*/ 942 h 1144"/>
              <a:gd name="T74" fmla="*/ 740 w 740"/>
              <a:gd name="T75" fmla="*/ 886 h 1144"/>
              <a:gd name="T76" fmla="*/ 740 w 740"/>
              <a:gd name="T77" fmla="*/ 779 h 1144"/>
              <a:gd name="T78" fmla="*/ 740 w 740"/>
              <a:gd name="T79" fmla="*/ 779 h 1144"/>
              <a:gd name="T80" fmla="*/ 740 w 740"/>
              <a:gd name="T81" fmla="*/ 709 h 1144"/>
              <a:gd name="T82" fmla="*/ 740 w 740"/>
              <a:gd name="T83" fmla="*/ 667 h 1144"/>
              <a:gd name="T84" fmla="*/ 740 w 740"/>
              <a:gd name="T85" fmla="*/ 663 h 1144"/>
              <a:gd name="T86" fmla="*/ 708 w 740"/>
              <a:gd name="T87" fmla="*/ 626 h 1144"/>
              <a:gd name="T88" fmla="*/ 689 w 740"/>
              <a:gd name="T89" fmla="*/ 631 h 1144"/>
              <a:gd name="T90" fmla="*/ 619 w 740"/>
              <a:gd name="T91" fmla="*/ 653 h 1144"/>
              <a:gd name="T92" fmla="*/ 538 w 740"/>
              <a:gd name="T93" fmla="*/ 563 h 1144"/>
              <a:gd name="T94" fmla="*/ 619 w 740"/>
              <a:gd name="T95" fmla="*/ 472 h 1144"/>
              <a:gd name="T96" fmla="*/ 689 w 740"/>
              <a:gd name="T97" fmla="*/ 495 h 1144"/>
              <a:gd name="T98" fmla="*/ 708 w 740"/>
              <a:gd name="T99" fmla="*/ 500 h 1144"/>
              <a:gd name="T100" fmla="*/ 740 w 740"/>
              <a:gd name="T101" fmla="*/ 462 h 1144"/>
              <a:gd name="T102" fmla="*/ 740 w 740"/>
              <a:gd name="T103" fmla="*/ 465 h 1144"/>
              <a:gd name="T104" fmla="*/ 740 w 740"/>
              <a:gd name="T105" fmla="*/ 462 h 1144"/>
              <a:gd name="T106" fmla="*/ 740 w 740"/>
              <a:gd name="T107" fmla="*/ 462 h 1144"/>
              <a:gd name="T108" fmla="*/ 740 w 740"/>
              <a:gd name="T109" fmla="*/ 457 h 1144"/>
              <a:gd name="T110" fmla="*/ 740 w 740"/>
              <a:gd name="T111" fmla="*/ 381 h 1144"/>
              <a:gd name="T112" fmla="*/ 740 w 740"/>
              <a:gd name="T113" fmla="*/ 247 h 1144"/>
              <a:gd name="T114" fmla="*/ 740 w 740"/>
              <a:gd name="T115" fmla="*/ 202 h 1144"/>
              <a:gd name="T116" fmla="*/ 472 w 740"/>
              <a:gd name="T117" fmla="*/ 202 h 1144"/>
              <a:gd name="T118" fmla="*/ 467 w 740"/>
              <a:gd name="T119" fmla="*/ 202 h 1144"/>
              <a:gd name="T120" fmla="*/ 434 w 740"/>
              <a:gd name="T121" fmla="*/ 151 h 1144"/>
              <a:gd name="T122" fmla="*/ 457 w 740"/>
              <a:gd name="T123" fmla="*/ 81 h 1144"/>
              <a:gd name="T124" fmla="*/ 367 w 740"/>
              <a:gd name="T125" fmla="*/ 0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40" h="1144">
                <a:moveTo>
                  <a:pt x="0" y="660"/>
                </a:moveTo>
                <a:cubicBezTo>
                  <a:pt x="0" y="660"/>
                  <a:pt x="0" y="660"/>
                  <a:pt x="0" y="660"/>
                </a:cubicBezTo>
                <a:cubicBezTo>
                  <a:pt x="0" y="660"/>
                  <a:pt x="0" y="660"/>
                  <a:pt x="0" y="660"/>
                </a:cubicBezTo>
                <a:moveTo>
                  <a:pt x="740" y="465"/>
                </a:moveTo>
                <a:cubicBezTo>
                  <a:pt x="740" y="465"/>
                  <a:pt x="740" y="465"/>
                  <a:pt x="740" y="465"/>
                </a:cubicBezTo>
                <a:cubicBezTo>
                  <a:pt x="740" y="465"/>
                  <a:pt x="740" y="465"/>
                  <a:pt x="740" y="465"/>
                </a:cubicBezTo>
                <a:moveTo>
                  <a:pt x="367" y="0"/>
                </a:moveTo>
                <a:cubicBezTo>
                  <a:pt x="317" y="0"/>
                  <a:pt x="276" y="37"/>
                  <a:pt x="276" y="81"/>
                </a:cubicBezTo>
                <a:cubicBezTo>
                  <a:pt x="276" y="104"/>
                  <a:pt x="299" y="151"/>
                  <a:pt x="299" y="151"/>
                </a:cubicBezTo>
                <a:cubicBezTo>
                  <a:pt x="312" y="178"/>
                  <a:pt x="297" y="200"/>
                  <a:pt x="266" y="202"/>
                </a:cubicBezTo>
                <a:cubicBezTo>
                  <a:pt x="267" y="202"/>
                  <a:pt x="268" y="202"/>
                  <a:pt x="268" y="202"/>
                </a:cubicBezTo>
                <a:cubicBezTo>
                  <a:pt x="267" y="202"/>
                  <a:pt x="265" y="202"/>
                  <a:pt x="262" y="202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458"/>
                  <a:pt x="0" y="458"/>
                  <a:pt x="0" y="458"/>
                </a:cubicBezTo>
                <a:cubicBezTo>
                  <a:pt x="0" y="460"/>
                  <a:pt x="0" y="660"/>
                  <a:pt x="0" y="660"/>
                </a:cubicBezTo>
                <a:cubicBezTo>
                  <a:pt x="0" y="660"/>
                  <a:pt x="0" y="660"/>
                  <a:pt x="0" y="660"/>
                </a:cubicBezTo>
                <a:cubicBezTo>
                  <a:pt x="0" y="661"/>
                  <a:pt x="0" y="662"/>
                  <a:pt x="0" y="663"/>
                </a:cubicBezTo>
                <a:cubicBezTo>
                  <a:pt x="0" y="663"/>
                  <a:pt x="0" y="663"/>
                  <a:pt x="0" y="663"/>
                </a:cubicBezTo>
                <a:cubicBezTo>
                  <a:pt x="0" y="668"/>
                  <a:pt x="0" y="668"/>
                  <a:pt x="0" y="668"/>
                </a:cubicBezTo>
                <a:cubicBezTo>
                  <a:pt x="0" y="719"/>
                  <a:pt x="0" y="719"/>
                  <a:pt x="0" y="719"/>
                </a:cubicBezTo>
                <a:cubicBezTo>
                  <a:pt x="0" y="894"/>
                  <a:pt x="0" y="894"/>
                  <a:pt x="0" y="894"/>
                </a:cubicBezTo>
                <a:cubicBezTo>
                  <a:pt x="0" y="894"/>
                  <a:pt x="0" y="894"/>
                  <a:pt x="0" y="894"/>
                </a:cubicBezTo>
                <a:cubicBezTo>
                  <a:pt x="0" y="942"/>
                  <a:pt x="0" y="942"/>
                  <a:pt x="0" y="942"/>
                </a:cubicBezTo>
                <a:cubicBezTo>
                  <a:pt x="0" y="942"/>
                  <a:pt x="0" y="942"/>
                  <a:pt x="0" y="942"/>
                </a:cubicBezTo>
                <a:cubicBezTo>
                  <a:pt x="0" y="942"/>
                  <a:pt x="0" y="942"/>
                  <a:pt x="0" y="942"/>
                </a:cubicBezTo>
                <a:cubicBezTo>
                  <a:pt x="262" y="942"/>
                  <a:pt x="262" y="942"/>
                  <a:pt x="262" y="942"/>
                </a:cubicBezTo>
                <a:cubicBezTo>
                  <a:pt x="265" y="942"/>
                  <a:pt x="268" y="942"/>
                  <a:pt x="269" y="942"/>
                </a:cubicBezTo>
                <a:cubicBezTo>
                  <a:pt x="268" y="942"/>
                  <a:pt x="267" y="942"/>
                  <a:pt x="266" y="942"/>
                </a:cubicBezTo>
                <a:cubicBezTo>
                  <a:pt x="297" y="944"/>
                  <a:pt x="312" y="967"/>
                  <a:pt x="299" y="993"/>
                </a:cubicBezTo>
                <a:cubicBezTo>
                  <a:pt x="299" y="993"/>
                  <a:pt x="276" y="1040"/>
                  <a:pt x="276" y="1063"/>
                </a:cubicBezTo>
                <a:cubicBezTo>
                  <a:pt x="276" y="1108"/>
                  <a:pt x="316" y="1144"/>
                  <a:pt x="366" y="1144"/>
                </a:cubicBezTo>
                <a:cubicBezTo>
                  <a:pt x="416" y="1144"/>
                  <a:pt x="457" y="1108"/>
                  <a:pt x="457" y="1063"/>
                </a:cubicBezTo>
                <a:cubicBezTo>
                  <a:pt x="457" y="1040"/>
                  <a:pt x="434" y="993"/>
                  <a:pt x="434" y="993"/>
                </a:cubicBezTo>
                <a:cubicBezTo>
                  <a:pt x="421" y="967"/>
                  <a:pt x="436" y="944"/>
                  <a:pt x="467" y="942"/>
                </a:cubicBezTo>
                <a:cubicBezTo>
                  <a:pt x="472" y="942"/>
                  <a:pt x="472" y="942"/>
                  <a:pt x="472" y="942"/>
                </a:cubicBezTo>
                <a:cubicBezTo>
                  <a:pt x="739" y="942"/>
                  <a:pt x="739" y="942"/>
                  <a:pt x="739" y="942"/>
                </a:cubicBezTo>
                <a:cubicBezTo>
                  <a:pt x="739" y="942"/>
                  <a:pt x="740" y="890"/>
                  <a:pt x="740" y="886"/>
                </a:cubicBezTo>
                <a:cubicBezTo>
                  <a:pt x="740" y="779"/>
                  <a:pt x="740" y="779"/>
                  <a:pt x="740" y="779"/>
                </a:cubicBezTo>
                <a:cubicBezTo>
                  <a:pt x="740" y="779"/>
                  <a:pt x="740" y="779"/>
                  <a:pt x="740" y="779"/>
                </a:cubicBezTo>
                <a:cubicBezTo>
                  <a:pt x="740" y="709"/>
                  <a:pt x="740" y="709"/>
                  <a:pt x="740" y="709"/>
                </a:cubicBezTo>
                <a:cubicBezTo>
                  <a:pt x="740" y="667"/>
                  <a:pt x="740" y="667"/>
                  <a:pt x="740" y="667"/>
                </a:cubicBezTo>
                <a:cubicBezTo>
                  <a:pt x="740" y="666"/>
                  <a:pt x="740" y="664"/>
                  <a:pt x="740" y="663"/>
                </a:cubicBezTo>
                <a:cubicBezTo>
                  <a:pt x="738" y="640"/>
                  <a:pt x="725" y="626"/>
                  <a:pt x="708" y="626"/>
                </a:cubicBezTo>
                <a:cubicBezTo>
                  <a:pt x="702" y="626"/>
                  <a:pt x="695" y="627"/>
                  <a:pt x="689" y="631"/>
                </a:cubicBezTo>
                <a:cubicBezTo>
                  <a:pt x="689" y="631"/>
                  <a:pt x="642" y="653"/>
                  <a:pt x="619" y="653"/>
                </a:cubicBezTo>
                <a:cubicBezTo>
                  <a:pt x="574" y="653"/>
                  <a:pt x="538" y="613"/>
                  <a:pt x="538" y="563"/>
                </a:cubicBezTo>
                <a:cubicBezTo>
                  <a:pt x="538" y="513"/>
                  <a:pt x="574" y="472"/>
                  <a:pt x="619" y="472"/>
                </a:cubicBezTo>
                <a:cubicBezTo>
                  <a:pt x="642" y="472"/>
                  <a:pt x="689" y="495"/>
                  <a:pt x="689" y="495"/>
                </a:cubicBezTo>
                <a:cubicBezTo>
                  <a:pt x="695" y="498"/>
                  <a:pt x="702" y="500"/>
                  <a:pt x="708" y="500"/>
                </a:cubicBezTo>
                <a:cubicBezTo>
                  <a:pt x="725" y="500"/>
                  <a:pt x="738" y="486"/>
                  <a:pt x="740" y="462"/>
                </a:cubicBezTo>
                <a:cubicBezTo>
                  <a:pt x="740" y="463"/>
                  <a:pt x="740" y="464"/>
                  <a:pt x="740" y="465"/>
                </a:cubicBezTo>
                <a:cubicBezTo>
                  <a:pt x="740" y="464"/>
                  <a:pt x="740" y="463"/>
                  <a:pt x="740" y="462"/>
                </a:cubicBezTo>
                <a:cubicBezTo>
                  <a:pt x="740" y="462"/>
                  <a:pt x="740" y="462"/>
                  <a:pt x="740" y="462"/>
                </a:cubicBezTo>
                <a:cubicBezTo>
                  <a:pt x="740" y="457"/>
                  <a:pt x="740" y="457"/>
                  <a:pt x="740" y="457"/>
                </a:cubicBezTo>
                <a:cubicBezTo>
                  <a:pt x="740" y="381"/>
                  <a:pt x="740" y="381"/>
                  <a:pt x="740" y="381"/>
                </a:cubicBezTo>
                <a:cubicBezTo>
                  <a:pt x="740" y="247"/>
                  <a:pt x="740" y="247"/>
                  <a:pt x="740" y="247"/>
                </a:cubicBezTo>
                <a:cubicBezTo>
                  <a:pt x="740" y="230"/>
                  <a:pt x="740" y="202"/>
                  <a:pt x="740" y="202"/>
                </a:cubicBezTo>
                <a:cubicBezTo>
                  <a:pt x="472" y="202"/>
                  <a:pt x="472" y="202"/>
                  <a:pt x="472" y="202"/>
                </a:cubicBezTo>
                <a:cubicBezTo>
                  <a:pt x="467" y="202"/>
                  <a:pt x="467" y="202"/>
                  <a:pt x="467" y="202"/>
                </a:cubicBezTo>
                <a:cubicBezTo>
                  <a:pt x="436" y="200"/>
                  <a:pt x="421" y="178"/>
                  <a:pt x="434" y="151"/>
                </a:cubicBezTo>
                <a:cubicBezTo>
                  <a:pt x="434" y="151"/>
                  <a:pt x="457" y="104"/>
                  <a:pt x="457" y="81"/>
                </a:cubicBezTo>
                <a:cubicBezTo>
                  <a:pt x="457" y="37"/>
                  <a:pt x="417" y="0"/>
                  <a:pt x="367" y="0"/>
                </a:cubicBezTo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790ACE6F-51DA-44B1-A058-A512836CDE12}"/>
              </a:ext>
            </a:extLst>
          </p:cNvPr>
          <p:cNvSpPr>
            <a:spLocks/>
          </p:cNvSpPr>
          <p:nvPr/>
        </p:nvSpPr>
        <p:spPr bwMode="auto">
          <a:xfrm>
            <a:off x="5409340" y="2985331"/>
            <a:ext cx="1421142" cy="1420031"/>
          </a:xfrm>
          <a:custGeom>
            <a:avLst/>
            <a:gdLst>
              <a:gd name="T0" fmla="*/ 559 w 1136"/>
              <a:gd name="T1" fmla="*/ 0 h 1135"/>
              <a:gd name="T2" fmla="*/ 459 w 1136"/>
              <a:gd name="T3" fmla="*/ 90 h 1135"/>
              <a:gd name="T4" fmla="*/ 482 w 1136"/>
              <a:gd name="T5" fmla="*/ 163 h 1135"/>
              <a:gd name="T6" fmla="*/ 484 w 1136"/>
              <a:gd name="T7" fmla="*/ 185 h 1135"/>
              <a:gd name="T8" fmla="*/ 460 w 1136"/>
              <a:gd name="T9" fmla="*/ 196 h 1135"/>
              <a:gd name="T10" fmla="*/ 456 w 1136"/>
              <a:gd name="T11" fmla="*/ 196 h 1135"/>
              <a:gd name="T12" fmla="*/ 196 w 1136"/>
              <a:gd name="T13" fmla="*/ 196 h 1135"/>
              <a:gd name="T14" fmla="*/ 196 w 1136"/>
              <a:gd name="T15" fmla="*/ 455 h 1135"/>
              <a:gd name="T16" fmla="*/ 196 w 1136"/>
              <a:gd name="T17" fmla="*/ 460 h 1135"/>
              <a:gd name="T18" fmla="*/ 177 w 1136"/>
              <a:gd name="T19" fmla="*/ 485 h 1135"/>
              <a:gd name="T20" fmla="*/ 163 w 1136"/>
              <a:gd name="T21" fmla="*/ 482 h 1135"/>
              <a:gd name="T22" fmla="*/ 91 w 1136"/>
              <a:gd name="T23" fmla="*/ 458 h 1135"/>
              <a:gd name="T24" fmla="*/ 0 w 1136"/>
              <a:gd name="T25" fmla="*/ 558 h 1135"/>
              <a:gd name="T26" fmla="*/ 91 w 1136"/>
              <a:gd name="T27" fmla="*/ 658 h 1135"/>
              <a:gd name="T28" fmla="*/ 163 w 1136"/>
              <a:gd name="T29" fmla="*/ 635 h 1135"/>
              <a:gd name="T30" fmla="*/ 177 w 1136"/>
              <a:gd name="T31" fmla="*/ 631 h 1135"/>
              <a:gd name="T32" fmla="*/ 196 w 1136"/>
              <a:gd name="T33" fmla="*/ 657 h 1135"/>
              <a:gd name="T34" fmla="*/ 196 w 1136"/>
              <a:gd name="T35" fmla="*/ 657 h 1135"/>
              <a:gd name="T36" fmla="*/ 196 w 1136"/>
              <a:gd name="T37" fmla="*/ 660 h 1135"/>
              <a:gd name="T38" fmla="*/ 196 w 1136"/>
              <a:gd name="T39" fmla="*/ 939 h 1135"/>
              <a:gd name="T40" fmla="*/ 252 w 1136"/>
              <a:gd name="T41" fmla="*/ 939 h 1135"/>
              <a:gd name="T42" fmla="*/ 460 w 1136"/>
              <a:gd name="T43" fmla="*/ 939 h 1135"/>
              <a:gd name="T44" fmla="*/ 460 w 1136"/>
              <a:gd name="T45" fmla="*/ 939 h 1135"/>
              <a:gd name="T46" fmla="*/ 484 w 1136"/>
              <a:gd name="T47" fmla="*/ 950 h 1135"/>
              <a:gd name="T48" fmla="*/ 482 w 1136"/>
              <a:gd name="T49" fmla="*/ 972 h 1135"/>
              <a:gd name="T50" fmla="*/ 459 w 1136"/>
              <a:gd name="T51" fmla="*/ 1044 h 1135"/>
              <a:gd name="T52" fmla="*/ 559 w 1136"/>
              <a:gd name="T53" fmla="*/ 1135 h 1135"/>
              <a:gd name="T54" fmla="*/ 659 w 1136"/>
              <a:gd name="T55" fmla="*/ 1044 h 1135"/>
              <a:gd name="T56" fmla="*/ 635 w 1136"/>
              <a:gd name="T57" fmla="*/ 972 h 1135"/>
              <a:gd name="T58" fmla="*/ 634 w 1136"/>
              <a:gd name="T59" fmla="*/ 950 h 1135"/>
              <a:gd name="T60" fmla="*/ 657 w 1136"/>
              <a:gd name="T61" fmla="*/ 939 h 1135"/>
              <a:gd name="T62" fmla="*/ 661 w 1136"/>
              <a:gd name="T63" fmla="*/ 939 h 1135"/>
              <a:gd name="T64" fmla="*/ 758 w 1136"/>
              <a:gd name="T65" fmla="*/ 939 h 1135"/>
              <a:gd name="T66" fmla="*/ 758 w 1136"/>
              <a:gd name="T67" fmla="*/ 939 h 1135"/>
              <a:gd name="T68" fmla="*/ 873 w 1136"/>
              <a:gd name="T69" fmla="*/ 939 h 1135"/>
              <a:gd name="T70" fmla="*/ 940 w 1136"/>
              <a:gd name="T71" fmla="*/ 939 h 1135"/>
              <a:gd name="T72" fmla="*/ 940 w 1136"/>
              <a:gd name="T73" fmla="*/ 657 h 1135"/>
              <a:gd name="T74" fmla="*/ 940 w 1136"/>
              <a:gd name="T75" fmla="*/ 657 h 1135"/>
              <a:gd name="T76" fmla="*/ 959 w 1136"/>
              <a:gd name="T77" fmla="*/ 632 h 1135"/>
              <a:gd name="T78" fmla="*/ 973 w 1136"/>
              <a:gd name="T79" fmla="*/ 635 h 1135"/>
              <a:gd name="T80" fmla="*/ 1045 w 1136"/>
              <a:gd name="T81" fmla="*/ 658 h 1135"/>
              <a:gd name="T82" fmla="*/ 1136 w 1136"/>
              <a:gd name="T83" fmla="*/ 558 h 1135"/>
              <a:gd name="T84" fmla="*/ 1045 w 1136"/>
              <a:gd name="T85" fmla="*/ 459 h 1135"/>
              <a:gd name="T86" fmla="*/ 973 w 1136"/>
              <a:gd name="T87" fmla="*/ 482 h 1135"/>
              <a:gd name="T88" fmla="*/ 959 w 1136"/>
              <a:gd name="T89" fmla="*/ 485 h 1135"/>
              <a:gd name="T90" fmla="*/ 940 w 1136"/>
              <a:gd name="T91" fmla="*/ 460 h 1135"/>
              <a:gd name="T92" fmla="*/ 940 w 1136"/>
              <a:gd name="T93" fmla="*/ 456 h 1135"/>
              <a:gd name="T94" fmla="*/ 940 w 1136"/>
              <a:gd name="T95" fmla="*/ 196 h 1135"/>
              <a:gd name="T96" fmla="*/ 892 w 1136"/>
              <a:gd name="T97" fmla="*/ 196 h 1135"/>
              <a:gd name="T98" fmla="*/ 892 w 1136"/>
              <a:gd name="T99" fmla="*/ 196 h 1135"/>
              <a:gd name="T100" fmla="*/ 661 w 1136"/>
              <a:gd name="T101" fmla="*/ 196 h 1135"/>
              <a:gd name="T102" fmla="*/ 657 w 1136"/>
              <a:gd name="T103" fmla="*/ 196 h 1135"/>
              <a:gd name="T104" fmla="*/ 657 w 1136"/>
              <a:gd name="T105" fmla="*/ 196 h 1135"/>
              <a:gd name="T106" fmla="*/ 634 w 1136"/>
              <a:gd name="T107" fmla="*/ 185 h 1135"/>
              <a:gd name="T108" fmla="*/ 635 w 1136"/>
              <a:gd name="T109" fmla="*/ 163 h 1135"/>
              <a:gd name="T110" fmla="*/ 659 w 1136"/>
              <a:gd name="T111" fmla="*/ 90 h 1135"/>
              <a:gd name="T112" fmla="*/ 559 w 1136"/>
              <a:gd name="T113" fmla="*/ 0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36" h="1135">
                <a:moveTo>
                  <a:pt x="559" y="0"/>
                </a:moveTo>
                <a:cubicBezTo>
                  <a:pt x="504" y="0"/>
                  <a:pt x="459" y="41"/>
                  <a:pt x="459" y="90"/>
                </a:cubicBezTo>
                <a:cubicBezTo>
                  <a:pt x="459" y="115"/>
                  <a:pt x="480" y="158"/>
                  <a:pt x="482" y="163"/>
                </a:cubicBezTo>
                <a:cubicBezTo>
                  <a:pt x="486" y="172"/>
                  <a:pt x="487" y="179"/>
                  <a:pt x="484" y="185"/>
                </a:cubicBezTo>
                <a:cubicBezTo>
                  <a:pt x="480" y="191"/>
                  <a:pt x="471" y="195"/>
                  <a:pt x="460" y="196"/>
                </a:cubicBezTo>
                <a:cubicBezTo>
                  <a:pt x="456" y="196"/>
                  <a:pt x="456" y="196"/>
                  <a:pt x="456" y="196"/>
                </a:cubicBezTo>
                <a:cubicBezTo>
                  <a:pt x="196" y="196"/>
                  <a:pt x="196" y="196"/>
                  <a:pt x="196" y="196"/>
                </a:cubicBezTo>
                <a:cubicBezTo>
                  <a:pt x="196" y="455"/>
                  <a:pt x="196" y="455"/>
                  <a:pt x="196" y="455"/>
                </a:cubicBezTo>
                <a:cubicBezTo>
                  <a:pt x="196" y="460"/>
                  <a:pt x="196" y="460"/>
                  <a:pt x="196" y="460"/>
                </a:cubicBezTo>
                <a:cubicBezTo>
                  <a:pt x="196" y="466"/>
                  <a:pt x="193" y="485"/>
                  <a:pt x="177" y="485"/>
                </a:cubicBezTo>
                <a:cubicBezTo>
                  <a:pt x="173" y="485"/>
                  <a:pt x="168" y="484"/>
                  <a:pt x="163" y="482"/>
                </a:cubicBezTo>
                <a:cubicBezTo>
                  <a:pt x="158" y="479"/>
                  <a:pt x="115" y="458"/>
                  <a:pt x="91" y="458"/>
                </a:cubicBezTo>
                <a:cubicBezTo>
                  <a:pt x="41" y="458"/>
                  <a:pt x="0" y="503"/>
                  <a:pt x="0" y="558"/>
                </a:cubicBezTo>
                <a:cubicBezTo>
                  <a:pt x="0" y="613"/>
                  <a:pt x="41" y="658"/>
                  <a:pt x="91" y="658"/>
                </a:cubicBezTo>
                <a:cubicBezTo>
                  <a:pt x="115" y="658"/>
                  <a:pt x="158" y="637"/>
                  <a:pt x="163" y="635"/>
                </a:cubicBezTo>
                <a:cubicBezTo>
                  <a:pt x="168" y="633"/>
                  <a:pt x="172" y="631"/>
                  <a:pt x="177" y="631"/>
                </a:cubicBezTo>
                <a:cubicBezTo>
                  <a:pt x="193" y="631"/>
                  <a:pt x="196" y="651"/>
                  <a:pt x="196" y="657"/>
                </a:cubicBezTo>
                <a:cubicBezTo>
                  <a:pt x="196" y="657"/>
                  <a:pt x="196" y="657"/>
                  <a:pt x="196" y="657"/>
                </a:cubicBezTo>
                <a:cubicBezTo>
                  <a:pt x="196" y="658"/>
                  <a:pt x="196" y="659"/>
                  <a:pt x="196" y="660"/>
                </a:cubicBezTo>
                <a:cubicBezTo>
                  <a:pt x="196" y="939"/>
                  <a:pt x="196" y="939"/>
                  <a:pt x="196" y="939"/>
                </a:cubicBezTo>
                <a:cubicBezTo>
                  <a:pt x="252" y="939"/>
                  <a:pt x="252" y="939"/>
                  <a:pt x="252" y="939"/>
                </a:cubicBezTo>
                <a:cubicBezTo>
                  <a:pt x="252" y="939"/>
                  <a:pt x="459" y="939"/>
                  <a:pt x="460" y="939"/>
                </a:cubicBezTo>
                <a:cubicBezTo>
                  <a:pt x="460" y="939"/>
                  <a:pt x="460" y="939"/>
                  <a:pt x="460" y="939"/>
                </a:cubicBezTo>
                <a:cubicBezTo>
                  <a:pt x="471" y="940"/>
                  <a:pt x="480" y="944"/>
                  <a:pt x="484" y="950"/>
                </a:cubicBezTo>
                <a:cubicBezTo>
                  <a:pt x="487" y="956"/>
                  <a:pt x="486" y="963"/>
                  <a:pt x="482" y="972"/>
                </a:cubicBezTo>
                <a:cubicBezTo>
                  <a:pt x="480" y="977"/>
                  <a:pt x="459" y="1020"/>
                  <a:pt x="459" y="1044"/>
                </a:cubicBezTo>
                <a:cubicBezTo>
                  <a:pt x="459" y="1094"/>
                  <a:pt x="504" y="1135"/>
                  <a:pt x="559" y="1135"/>
                </a:cubicBezTo>
                <a:cubicBezTo>
                  <a:pt x="614" y="1135"/>
                  <a:pt x="659" y="1094"/>
                  <a:pt x="659" y="1044"/>
                </a:cubicBezTo>
                <a:cubicBezTo>
                  <a:pt x="659" y="1020"/>
                  <a:pt x="638" y="977"/>
                  <a:pt x="635" y="972"/>
                </a:cubicBezTo>
                <a:cubicBezTo>
                  <a:pt x="631" y="963"/>
                  <a:pt x="631" y="956"/>
                  <a:pt x="634" y="950"/>
                </a:cubicBezTo>
                <a:cubicBezTo>
                  <a:pt x="638" y="944"/>
                  <a:pt x="646" y="940"/>
                  <a:pt x="657" y="939"/>
                </a:cubicBezTo>
                <a:cubicBezTo>
                  <a:pt x="661" y="939"/>
                  <a:pt x="661" y="939"/>
                  <a:pt x="661" y="939"/>
                </a:cubicBezTo>
                <a:cubicBezTo>
                  <a:pt x="758" y="939"/>
                  <a:pt x="758" y="939"/>
                  <a:pt x="758" y="939"/>
                </a:cubicBezTo>
                <a:cubicBezTo>
                  <a:pt x="758" y="939"/>
                  <a:pt x="758" y="939"/>
                  <a:pt x="758" y="939"/>
                </a:cubicBezTo>
                <a:cubicBezTo>
                  <a:pt x="873" y="939"/>
                  <a:pt x="873" y="939"/>
                  <a:pt x="873" y="939"/>
                </a:cubicBezTo>
                <a:cubicBezTo>
                  <a:pt x="877" y="939"/>
                  <a:pt x="940" y="939"/>
                  <a:pt x="940" y="939"/>
                </a:cubicBezTo>
                <a:cubicBezTo>
                  <a:pt x="940" y="939"/>
                  <a:pt x="940" y="658"/>
                  <a:pt x="940" y="657"/>
                </a:cubicBezTo>
                <a:cubicBezTo>
                  <a:pt x="940" y="657"/>
                  <a:pt x="940" y="657"/>
                  <a:pt x="940" y="657"/>
                </a:cubicBezTo>
                <a:cubicBezTo>
                  <a:pt x="940" y="651"/>
                  <a:pt x="943" y="632"/>
                  <a:pt x="959" y="632"/>
                </a:cubicBezTo>
                <a:cubicBezTo>
                  <a:pt x="963" y="632"/>
                  <a:pt x="968" y="633"/>
                  <a:pt x="973" y="635"/>
                </a:cubicBezTo>
                <a:cubicBezTo>
                  <a:pt x="977" y="637"/>
                  <a:pt x="1021" y="658"/>
                  <a:pt x="1045" y="658"/>
                </a:cubicBezTo>
                <a:cubicBezTo>
                  <a:pt x="1095" y="658"/>
                  <a:pt x="1136" y="613"/>
                  <a:pt x="1136" y="558"/>
                </a:cubicBezTo>
                <a:cubicBezTo>
                  <a:pt x="1136" y="503"/>
                  <a:pt x="1095" y="459"/>
                  <a:pt x="1045" y="459"/>
                </a:cubicBezTo>
                <a:cubicBezTo>
                  <a:pt x="1021" y="459"/>
                  <a:pt x="977" y="479"/>
                  <a:pt x="973" y="482"/>
                </a:cubicBezTo>
                <a:cubicBezTo>
                  <a:pt x="968" y="484"/>
                  <a:pt x="963" y="485"/>
                  <a:pt x="959" y="485"/>
                </a:cubicBezTo>
                <a:cubicBezTo>
                  <a:pt x="943" y="485"/>
                  <a:pt x="940" y="466"/>
                  <a:pt x="940" y="460"/>
                </a:cubicBezTo>
                <a:cubicBezTo>
                  <a:pt x="940" y="456"/>
                  <a:pt x="940" y="456"/>
                  <a:pt x="940" y="456"/>
                </a:cubicBezTo>
                <a:cubicBezTo>
                  <a:pt x="940" y="196"/>
                  <a:pt x="940" y="196"/>
                  <a:pt x="940" y="196"/>
                </a:cubicBezTo>
                <a:cubicBezTo>
                  <a:pt x="892" y="196"/>
                  <a:pt x="892" y="196"/>
                  <a:pt x="892" y="196"/>
                </a:cubicBezTo>
                <a:cubicBezTo>
                  <a:pt x="892" y="196"/>
                  <a:pt x="892" y="196"/>
                  <a:pt x="892" y="196"/>
                </a:cubicBezTo>
                <a:cubicBezTo>
                  <a:pt x="661" y="196"/>
                  <a:pt x="661" y="196"/>
                  <a:pt x="661" y="196"/>
                </a:cubicBezTo>
                <a:cubicBezTo>
                  <a:pt x="659" y="196"/>
                  <a:pt x="658" y="196"/>
                  <a:pt x="657" y="196"/>
                </a:cubicBezTo>
                <a:cubicBezTo>
                  <a:pt x="657" y="196"/>
                  <a:pt x="657" y="196"/>
                  <a:pt x="657" y="196"/>
                </a:cubicBezTo>
                <a:cubicBezTo>
                  <a:pt x="646" y="195"/>
                  <a:pt x="638" y="191"/>
                  <a:pt x="634" y="185"/>
                </a:cubicBezTo>
                <a:cubicBezTo>
                  <a:pt x="631" y="179"/>
                  <a:pt x="631" y="172"/>
                  <a:pt x="635" y="163"/>
                </a:cubicBezTo>
                <a:cubicBezTo>
                  <a:pt x="638" y="158"/>
                  <a:pt x="659" y="115"/>
                  <a:pt x="659" y="90"/>
                </a:cubicBezTo>
                <a:cubicBezTo>
                  <a:pt x="659" y="41"/>
                  <a:pt x="614" y="0"/>
                  <a:pt x="559" y="0"/>
                </a:cubicBezTo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none" lIns="120140" tIns="60070" rIns="120140" bIns="378394" anchor="b" anchorCtr="1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1445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B703D45B-9509-424A-8955-AD2E06850B18}"/>
              </a:ext>
            </a:extLst>
          </p:cNvPr>
          <p:cNvSpPr>
            <a:spLocks/>
          </p:cNvSpPr>
          <p:nvPr/>
        </p:nvSpPr>
        <p:spPr bwMode="auto">
          <a:xfrm>
            <a:off x="5648421" y="4613304"/>
            <a:ext cx="954101" cy="900725"/>
          </a:xfrm>
          <a:custGeom>
            <a:avLst/>
            <a:gdLst>
              <a:gd name="connsiteX0" fmla="*/ 0 w 1362075"/>
              <a:gd name="connsiteY0" fmla="*/ 0 h 1285875"/>
              <a:gd name="connsiteX1" fmla="*/ 174946 w 1362075"/>
              <a:gd name="connsiteY1" fmla="*/ 0 h 1285875"/>
              <a:gd name="connsiteX2" fmla="*/ 176340 w 1362075"/>
              <a:gd name="connsiteY2" fmla="*/ 0 h 1285875"/>
              <a:gd name="connsiteX3" fmla="*/ 176731 w 1362075"/>
              <a:gd name="connsiteY3" fmla="*/ 0 h 1285875"/>
              <a:gd name="connsiteX4" fmla="*/ 178628 w 1362075"/>
              <a:gd name="connsiteY4" fmla="*/ 0 h 1285875"/>
              <a:gd name="connsiteX5" fmla="*/ 186103 w 1362075"/>
              <a:gd name="connsiteY5" fmla="*/ 0 h 1285875"/>
              <a:gd name="connsiteX6" fmla="*/ 191905 w 1362075"/>
              <a:gd name="connsiteY6" fmla="*/ 0 h 1285875"/>
              <a:gd name="connsiteX7" fmla="*/ 206193 w 1362075"/>
              <a:gd name="connsiteY7" fmla="*/ 0 h 1285875"/>
              <a:gd name="connsiteX8" fmla="*/ 206367 w 1362075"/>
              <a:gd name="connsiteY8" fmla="*/ 0 h 1285875"/>
              <a:gd name="connsiteX9" fmla="*/ 212601 w 1362075"/>
              <a:gd name="connsiteY9" fmla="*/ 0 h 1285875"/>
              <a:gd name="connsiteX10" fmla="*/ 227942 w 1362075"/>
              <a:gd name="connsiteY10" fmla="*/ 0 h 1285875"/>
              <a:gd name="connsiteX11" fmla="*/ 228333 w 1362075"/>
              <a:gd name="connsiteY11" fmla="*/ 0 h 1285875"/>
              <a:gd name="connsiteX12" fmla="*/ 234742 w 1362075"/>
              <a:gd name="connsiteY12" fmla="*/ 0 h 1285875"/>
              <a:gd name="connsiteX13" fmla="*/ 254832 w 1362075"/>
              <a:gd name="connsiteY13" fmla="*/ 0 h 1285875"/>
              <a:gd name="connsiteX14" fmla="*/ 258053 w 1362075"/>
              <a:gd name="connsiteY14" fmla="*/ 0 h 1285875"/>
              <a:gd name="connsiteX15" fmla="*/ 264204 w 1362075"/>
              <a:gd name="connsiteY15" fmla="*/ 0 h 1285875"/>
              <a:gd name="connsiteX16" fmla="*/ 264594 w 1362075"/>
              <a:gd name="connsiteY16" fmla="*/ 0 h 1285875"/>
              <a:gd name="connsiteX17" fmla="*/ 265989 w 1362075"/>
              <a:gd name="connsiteY17" fmla="*/ 0 h 1285875"/>
              <a:gd name="connsiteX18" fmla="*/ 298121 w 1362075"/>
              <a:gd name="connsiteY18" fmla="*/ 0 h 1285875"/>
              <a:gd name="connsiteX19" fmla="*/ 467711 w 1362075"/>
              <a:gd name="connsiteY19" fmla="*/ 0 h 1285875"/>
              <a:gd name="connsiteX20" fmla="*/ 478422 w 1362075"/>
              <a:gd name="connsiteY20" fmla="*/ 0 h 1285875"/>
              <a:gd name="connsiteX21" fmla="*/ 480208 w 1362075"/>
              <a:gd name="connsiteY21" fmla="*/ 0 h 1285875"/>
              <a:gd name="connsiteX22" fmla="*/ 539118 w 1362075"/>
              <a:gd name="connsiteY22" fmla="*/ 87511 h 1285875"/>
              <a:gd name="connsiteX23" fmla="*/ 498059 w 1362075"/>
              <a:gd name="connsiteY23" fmla="*/ 208955 h 1285875"/>
              <a:gd name="connsiteX24" fmla="*/ 664079 w 1362075"/>
              <a:gd name="connsiteY24" fmla="*/ 350044 h 1285875"/>
              <a:gd name="connsiteX25" fmla="*/ 830098 w 1362075"/>
              <a:gd name="connsiteY25" fmla="*/ 208955 h 1285875"/>
              <a:gd name="connsiteX26" fmla="*/ 789040 w 1362075"/>
              <a:gd name="connsiteY26" fmla="*/ 87511 h 1285875"/>
              <a:gd name="connsiteX27" fmla="*/ 846165 w 1362075"/>
              <a:gd name="connsiteY27" fmla="*/ 0 h 1285875"/>
              <a:gd name="connsiteX28" fmla="*/ 847950 w 1362075"/>
              <a:gd name="connsiteY28" fmla="*/ 0 h 1285875"/>
              <a:gd name="connsiteX29" fmla="*/ 855091 w 1362075"/>
              <a:gd name="connsiteY29" fmla="*/ 0 h 1285875"/>
              <a:gd name="connsiteX30" fmla="*/ 1271032 w 1362075"/>
              <a:gd name="connsiteY30" fmla="*/ 0 h 1285875"/>
              <a:gd name="connsiteX31" fmla="*/ 1362075 w 1362075"/>
              <a:gd name="connsiteY31" fmla="*/ 0 h 1285875"/>
              <a:gd name="connsiteX32" fmla="*/ 1362075 w 1362075"/>
              <a:gd name="connsiteY32" fmla="*/ 442913 h 1285875"/>
              <a:gd name="connsiteX33" fmla="*/ 1362075 w 1362075"/>
              <a:gd name="connsiteY33" fmla="*/ 451842 h 1285875"/>
              <a:gd name="connsiteX34" fmla="*/ 1303165 w 1362075"/>
              <a:gd name="connsiteY34" fmla="*/ 516136 h 1285875"/>
              <a:gd name="connsiteX35" fmla="*/ 1267462 w 1362075"/>
              <a:gd name="connsiteY35" fmla="*/ 508992 h 1285875"/>
              <a:gd name="connsiteX36" fmla="*/ 1138931 w 1362075"/>
              <a:gd name="connsiteY36" fmla="*/ 469702 h 1285875"/>
              <a:gd name="connsiteX37" fmla="*/ 990763 w 1362075"/>
              <a:gd name="connsiteY37" fmla="*/ 626864 h 1285875"/>
              <a:gd name="connsiteX38" fmla="*/ 1138931 w 1362075"/>
              <a:gd name="connsiteY38" fmla="*/ 784027 h 1285875"/>
              <a:gd name="connsiteX39" fmla="*/ 1267462 w 1362075"/>
              <a:gd name="connsiteY39" fmla="*/ 744736 h 1285875"/>
              <a:gd name="connsiteX40" fmla="*/ 1303165 w 1362075"/>
              <a:gd name="connsiteY40" fmla="*/ 735806 h 1285875"/>
              <a:gd name="connsiteX41" fmla="*/ 1360290 w 1362075"/>
              <a:gd name="connsiteY41" fmla="*/ 796528 h 1285875"/>
              <a:gd name="connsiteX42" fmla="*/ 1362075 w 1362075"/>
              <a:gd name="connsiteY42" fmla="*/ 809030 h 1285875"/>
              <a:gd name="connsiteX43" fmla="*/ 1362075 w 1362075"/>
              <a:gd name="connsiteY43" fmla="*/ 1285875 h 1285875"/>
              <a:gd name="connsiteX44" fmla="*/ 1258536 w 1362075"/>
              <a:gd name="connsiteY44" fmla="*/ 1284089 h 1285875"/>
              <a:gd name="connsiteX45" fmla="*/ 1062169 w 1362075"/>
              <a:gd name="connsiteY45" fmla="*/ 1284089 h 1285875"/>
              <a:gd name="connsiteX46" fmla="*/ 858661 w 1362075"/>
              <a:gd name="connsiteY46" fmla="*/ 1284089 h 1285875"/>
              <a:gd name="connsiteX47" fmla="*/ 481993 w 1362075"/>
              <a:gd name="connsiteY47" fmla="*/ 1284089 h 1285875"/>
              <a:gd name="connsiteX48" fmla="*/ 480208 w 1362075"/>
              <a:gd name="connsiteY48" fmla="*/ 1284089 h 1285875"/>
              <a:gd name="connsiteX49" fmla="*/ 471282 w 1362075"/>
              <a:gd name="connsiteY49" fmla="*/ 1284089 h 1285875"/>
              <a:gd name="connsiteX50" fmla="*/ 332556 w 1362075"/>
              <a:gd name="connsiteY50" fmla="*/ 1284089 h 1285875"/>
              <a:gd name="connsiteX51" fmla="*/ 273050 w 1362075"/>
              <a:gd name="connsiteY51" fmla="*/ 1284089 h 1285875"/>
              <a:gd name="connsiteX52" fmla="*/ 273050 w 1362075"/>
              <a:gd name="connsiteY52" fmla="*/ 1285875 h 1285875"/>
              <a:gd name="connsiteX53" fmla="*/ 257175 w 1362075"/>
              <a:gd name="connsiteY53" fmla="*/ 1285875 h 1285875"/>
              <a:gd name="connsiteX54" fmla="*/ 257175 w 1362075"/>
              <a:gd name="connsiteY54" fmla="*/ 1284089 h 1285875"/>
              <a:gd name="connsiteX55" fmla="*/ 254602 w 1362075"/>
              <a:gd name="connsiteY55" fmla="*/ 1284089 h 1285875"/>
              <a:gd name="connsiteX56" fmla="*/ 82117 w 1362075"/>
              <a:gd name="connsiteY56" fmla="*/ 1284089 h 1285875"/>
              <a:gd name="connsiteX57" fmla="*/ 0 w 1362075"/>
              <a:gd name="connsiteY57" fmla="*/ 1284089 h 1285875"/>
              <a:gd name="connsiteX58" fmla="*/ 0 w 1362075"/>
              <a:gd name="connsiteY58" fmla="*/ 807244 h 1285875"/>
              <a:gd name="connsiteX59" fmla="*/ 0 w 1362075"/>
              <a:gd name="connsiteY59" fmla="*/ 803672 h 1285875"/>
              <a:gd name="connsiteX60" fmla="*/ 0 w 1362075"/>
              <a:gd name="connsiteY60" fmla="*/ 800100 h 1285875"/>
              <a:gd name="connsiteX61" fmla="*/ 0 w 1362075"/>
              <a:gd name="connsiteY61" fmla="*/ 796528 h 1285875"/>
              <a:gd name="connsiteX62" fmla="*/ 58910 w 1362075"/>
              <a:gd name="connsiteY62" fmla="*/ 735806 h 1285875"/>
              <a:gd name="connsiteX63" fmla="*/ 94614 w 1362075"/>
              <a:gd name="connsiteY63" fmla="*/ 742950 h 1285875"/>
              <a:gd name="connsiteX64" fmla="*/ 221360 w 1362075"/>
              <a:gd name="connsiteY64" fmla="*/ 784027 h 1285875"/>
              <a:gd name="connsiteX65" fmla="*/ 371313 w 1362075"/>
              <a:gd name="connsiteY65" fmla="*/ 626864 h 1285875"/>
              <a:gd name="connsiteX66" fmla="*/ 221360 w 1362075"/>
              <a:gd name="connsiteY66" fmla="*/ 467916 h 1285875"/>
              <a:gd name="connsiteX67" fmla="*/ 94614 w 1362075"/>
              <a:gd name="connsiteY67" fmla="*/ 507206 h 1285875"/>
              <a:gd name="connsiteX68" fmla="*/ 58910 w 1362075"/>
              <a:gd name="connsiteY68" fmla="*/ 516136 h 1285875"/>
              <a:gd name="connsiteX69" fmla="*/ 0 w 1362075"/>
              <a:gd name="connsiteY69" fmla="*/ 451842 h 1285875"/>
              <a:gd name="connsiteX70" fmla="*/ 0 w 1362075"/>
              <a:gd name="connsiteY70" fmla="*/ 442913 h 1285875"/>
              <a:gd name="connsiteX71" fmla="*/ 0 w 1362075"/>
              <a:gd name="connsiteY71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362075" h="1285875">
                <a:moveTo>
                  <a:pt x="0" y="0"/>
                </a:moveTo>
                <a:cubicBezTo>
                  <a:pt x="0" y="0"/>
                  <a:pt x="0" y="0"/>
                  <a:pt x="174946" y="0"/>
                </a:cubicBezTo>
                <a:cubicBezTo>
                  <a:pt x="174946" y="0"/>
                  <a:pt x="174946" y="0"/>
                  <a:pt x="176340" y="0"/>
                </a:cubicBezTo>
                <a:lnTo>
                  <a:pt x="176731" y="0"/>
                </a:lnTo>
                <a:cubicBezTo>
                  <a:pt x="176731" y="0"/>
                  <a:pt x="176731" y="0"/>
                  <a:pt x="178628" y="0"/>
                </a:cubicBezTo>
                <a:lnTo>
                  <a:pt x="186103" y="0"/>
                </a:lnTo>
                <a:lnTo>
                  <a:pt x="191905" y="0"/>
                </a:lnTo>
                <a:lnTo>
                  <a:pt x="206193" y="0"/>
                </a:lnTo>
                <a:lnTo>
                  <a:pt x="206367" y="0"/>
                </a:lnTo>
                <a:lnTo>
                  <a:pt x="212601" y="0"/>
                </a:lnTo>
                <a:lnTo>
                  <a:pt x="227942" y="0"/>
                </a:lnTo>
                <a:lnTo>
                  <a:pt x="228333" y="0"/>
                </a:lnTo>
                <a:lnTo>
                  <a:pt x="234742" y="0"/>
                </a:lnTo>
                <a:lnTo>
                  <a:pt x="254832" y="0"/>
                </a:lnTo>
                <a:lnTo>
                  <a:pt x="258053" y="0"/>
                </a:lnTo>
                <a:lnTo>
                  <a:pt x="264204" y="0"/>
                </a:lnTo>
                <a:lnTo>
                  <a:pt x="264594" y="0"/>
                </a:lnTo>
                <a:lnTo>
                  <a:pt x="265989" y="0"/>
                </a:lnTo>
                <a:lnTo>
                  <a:pt x="298121" y="0"/>
                </a:lnTo>
                <a:cubicBezTo>
                  <a:pt x="298121" y="0"/>
                  <a:pt x="298121" y="0"/>
                  <a:pt x="467711" y="0"/>
                </a:cubicBezTo>
                <a:cubicBezTo>
                  <a:pt x="467711" y="0"/>
                  <a:pt x="467711" y="0"/>
                  <a:pt x="478422" y="0"/>
                </a:cubicBezTo>
                <a:cubicBezTo>
                  <a:pt x="478422" y="0"/>
                  <a:pt x="480208" y="0"/>
                  <a:pt x="480208" y="0"/>
                </a:cubicBezTo>
                <a:cubicBezTo>
                  <a:pt x="537333" y="3572"/>
                  <a:pt x="562325" y="42863"/>
                  <a:pt x="539118" y="87511"/>
                </a:cubicBezTo>
                <a:cubicBezTo>
                  <a:pt x="539118" y="87511"/>
                  <a:pt x="498059" y="167878"/>
                  <a:pt x="498059" y="208955"/>
                </a:cubicBezTo>
                <a:cubicBezTo>
                  <a:pt x="498059" y="285750"/>
                  <a:pt x="571251" y="350044"/>
                  <a:pt x="664079" y="350044"/>
                </a:cubicBezTo>
                <a:cubicBezTo>
                  <a:pt x="755122" y="350044"/>
                  <a:pt x="830098" y="285750"/>
                  <a:pt x="830098" y="208955"/>
                </a:cubicBezTo>
                <a:cubicBezTo>
                  <a:pt x="830098" y="167878"/>
                  <a:pt x="789040" y="87511"/>
                  <a:pt x="789040" y="87511"/>
                </a:cubicBezTo>
                <a:cubicBezTo>
                  <a:pt x="764048" y="42863"/>
                  <a:pt x="790825" y="3572"/>
                  <a:pt x="846165" y="0"/>
                </a:cubicBezTo>
                <a:lnTo>
                  <a:pt x="847950" y="0"/>
                </a:lnTo>
                <a:lnTo>
                  <a:pt x="855091" y="0"/>
                </a:lnTo>
                <a:cubicBezTo>
                  <a:pt x="855091" y="0"/>
                  <a:pt x="855091" y="0"/>
                  <a:pt x="1271032" y="0"/>
                </a:cubicBezTo>
                <a:cubicBezTo>
                  <a:pt x="1271032" y="0"/>
                  <a:pt x="1271032" y="0"/>
                  <a:pt x="1362075" y="0"/>
                </a:cubicBezTo>
                <a:cubicBezTo>
                  <a:pt x="1362075" y="0"/>
                  <a:pt x="1362075" y="0"/>
                  <a:pt x="1362075" y="442913"/>
                </a:cubicBezTo>
                <a:cubicBezTo>
                  <a:pt x="1362075" y="442913"/>
                  <a:pt x="1362075" y="442913"/>
                  <a:pt x="1362075" y="451842"/>
                </a:cubicBezTo>
                <a:cubicBezTo>
                  <a:pt x="1358505" y="492919"/>
                  <a:pt x="1335298" y="516136"/>
                  <a:pt x="1303165" y="516136"/>
                </a:cubicBezTo>
                <a:cubicBezTo>
                  <a:pt x="1290669" y="516136"/>
                  <a:pt x="1279958" y="514350"/>
                  <a:pt x="1267462" y="508992"/>
                </a:cubicBezTo>
                <a:cubicBezTo>
                  <a:pt x="1267462" y="508992"/>
                  <a:pt x="1181774" y="469702"/>
                  <a:pt x="1138931" y="469702"/>
                </a:cubicBezTo>
                <a:cubicBezTo>
                  <a:pt x="1056813" y="469702"/>
                  <a:pt x="990763" y="539353"/>
                  <a:pt x="990763" y="626864"/>
                </a:cubicBezTo>
                <a:cubicBezTo>
                  <a:pt x="990763" y="712589"/>
                  <a:pt x="1056813" y="784027"/>
                  <a:pt x="1138931" y="784027"/>
                </a:cubicBezTo>
                <a:cubicBezTo>
                  <a:pt x="1181774" y="784027"/>
                  <a:pt x="1267462" y="744736"/>
                  <a:pt x="1267462" y="744736"/>
                </a:cubicBezTo>
                <a:cubicBezTo>
                  <a:pt x="1279958" y="737592"/>
                  <a:pt x="1290669" y="735806"/>
                  <a:pt x="1303165" y="735806"/>
                </a:cubicBezTo>
                <a:cubicBezTo>
                  <a:pt x="1333513" y="735806"/>
                  <a:pt x="1356720" y="759024"/>
                  <a:pt x="1360290" y="796528"/>
                </a:cubicBezTo>
                <a:cubicBezTo>
                  <a:pt x="1360290" y="800100"/>
                  <a:pt x="1362075" y="803672"/>
                  <a:pt x="1362075" y="809030"/>
                </a:cubicBezTo>
                <a:cubicBezTo>
                  <a:pt x="1362075" y="809030"/>
                  <a:pt x="1362075" y="809030"/>
                  <a:pt x="1362075" y="1285875"/>
                </a:cubicBezTo>
                <a:cubicBezTo>
                  <a:pt x="1354935" y="1285875"/>
                  <a:pt x="1265677" y="1284089"/>
                  <a:pt x="1258536" y="1284089"/>
                </a:cubicBezTo>
                <a:cubicBezTo>
                  <a:pt x="1258536" y="1284089"/>
                  <a:pt x="1258536" y="1284089"/>
                  <a:pt x="1062169" y="1284089"/>
                </a:cubicBezTo>
                <a:cubicBezTo>
                  <a:pt x="1062169" y="1284089"/>
                  <a:pt x="1062169" y="1284089"/>
                  <a:pt x="858661" y="1284089"/>
                </a:cubicBezTo>
                <a:cubicBezTo>
                  <a:pt x="858661" y="1284089"/>
                  <a:pt x="544473" y="1284089"/>
                  <a:pt x="481993" y="1284089"/>
                </a:cubicBezTo>
                <a:cubicBezTo>
                  <a:pt x="481993" y="1284089"/>
                  <a:pt x="481993" y="1284089"/>
                  <a:pt x="480208" y="1284089"/>
                </a:cubicBezTo>
                <a:cubicBezTo>
                  <a:pt x="474852" y="1284089"/>
                  <a:pt x="471282" y="1284089"/>
                  <a:pt x="471282" y="1284089"/>
                </a:cubicBezTo>
                <a:cubicBezTo>
                  <a:pt x="471282" y="1284089"/>
                  <a:pt x="471282" y="1284089"/>
                  <a:pt x="332556" y="1284089"/>
                </a:cubicBezTo>
                <a:lnTo>
                  <a:pt x="273050" y="1284089"/>
                </a:lnTo>
                <a:lnTo>
                  <a:pt x="273050" y="1285875"/>
                </a:lnTo>
                <a:lnTo>
                  <a:pt x="257175" y="1285875"/>
                </a:lnTo>
                <a:lnTo>
                  <a:pt x="257175" y="1284089"/>
                </a:lnTo>
                <a:lnTo>
                  <a:pt x="254602" y="1284089"/>
                </a:lnTo>
                <a:cubicBezTo>
                  <a:pt x="238598" y="1284089"/>
                  <a:pt x="195921" y="1284089"/>
                  <a:pt x="82117" y="1284089"/>
                </a:cubicBezTo>
                <a:cubicBezTo>
                  <a:pt x="53555" y="1284089"/>
                  <a:pt x="0" y="1284089"/>
                  <a:pt x="0" y="1284089"/>
                </a:cubicBezTo>
                <a:cubicBezTo>
                  <a:pt x="0" y="1284089"/>
                  <a:pt x="0" y="1284089"/>
                  <a:pt x="0" y="807244"/>
                </a:cubicBezTo>
                <a:cubicBezTo>
                  <a:pt x="0" y="807244"/>
                  <a:pt x="0" y="805458"/>
                  <a:pt x="0" y="803672"/>
                </a:cubicBezTo>
                <a:cubicBezTo>
                  <a:pt x="0" y="801886"/>
                  <a:pt x="0" y="800100"/>
                  <a:pt x="0" y="800100"/>
                </a:cubicBezTo>
                <a:cubicBezTo>
                  <a:pt x="0" y="798314"/>
                  <a:pt x="0" y="798314"/>
                  <a:pt x="0" y="796528"/>
                </a:cubicBezTo>
                <a:cubicBezTo>
                  <a:pt x="5356" y="759024"/>
                  <a:pt x="28563" y="735806"/>
                  <a:pt x="58910" y="735806"/>
                </a:cubicBezTo>
                <a:cubicBezTo>
                  <a:pt x="69621" y="735806"/>
                  <a:pt x="82117" y="737592"/>
                  <a:pt x="94614" y="742950"/>
                </a:cubicBezTo>
                <a:cubicBezTo>
                  <a:pt x="94614" y="742950"/>
                  <a:pt x="180301" y="784027"/>
                  <a:pt x="221360" y="784027"/>
                </a:cubicBezTo>
                <a:cubicBezTo>
                  <a:pt x="305262" y="784027"/>
                  <a:pt x="371313" y="712589"/>
                  <a:pt x="371313" y="626864"/>
                </a:cubicBezTo>
                <a:cubicBezTo>
                  <a:pt x="371313" y="539353"/>
                  <a:pt x="305262" y="467916"/>
                  <a:pt x="221360" y="467916"/>
                </a:cubicBezTo>
                <a:cubicBezTo>
                  <a:pt x="180301" y="467916"/>
                  <a:pt x="94614" y="507206"/>
                  <a:pt x="94614" y="507206"/>
                </a:cubicBezTo>
                <a:cubicBezTo>
                  <a:pt x="82117" y="514350"/>
                  <a:pt x="69621" y="516136"/>
                  <a:pt x="58910" y="516136"/>
                </a:cubicBezTo>
                <a:cubicBezTo>
                  <a:pt x="26778" y="516136"/>
                  <a:pt x="3571" y="492919"/>
                  <a:pt x="0" y="451842"/>
                </a:cubicBezTo>
                <a:cubicBezTo>
                  <a:pt x="0" y="451842"/>
                  <a:pt x="0" y="451842"/>
                  <a:pt x="0" y="442913"/>
                </a:cubicBezTo>
                <a:cubicBezTo>
                  <a:pt x="0" y="442913"/>
                  <a:pt x="0" y="442913"/>
                  <a:pt x="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6B098994-91DA-46FC-A243-BB6FE2256B93}"/>
              </a:ext>
            </a:extLst>
          </p:cNvPr>
          <p:cNvSpPr>
            <a:spLocks/>
          </p:cNvSpPr>
          <p:nvPr/>
        </p:nvSpPr>
        <p:spPr bwMode="auto">
          <a:xfrm>
            <a:off x="5643971" y="1955614"/>
            <a:ext cx="945205" cy="899612"/>
          </a:xfrm>
          <a:custGeom>
            <a:avLst/>
            <a:gdLst>
              <a:gd name="connsiteX0" fmla="*/ 0 w 1349375"/>
              <a:gd name="connsiteY0" fmla="*/ 0 h 1284288"/>
              <a:gd name="connsiteX1" fmla="*/ 82214 w 1349375"/>
              <a:gd name="connsiteY1" fmla="*/ 0 h 1284288"/>
              <a:gd name="connsiteX2" fmla="*/ 260939 w 1349375"/>
              <a:gd name="connsiteY2" fmla="*/ 0 h 1284288"/>
              <a:gd name="connsiteX3" fmla="*/ 260939 w 1349375"/>
              <a:gd name="connsiteY3" fmla="*/ 932 h 1284288"/>
              <a:gd name="connsiteX4" fmla="*/ 260939 w 1349375"/>
              <a:gd name="connsiteY4" fmla="*/ 1587 h 1284288"/>
              <a:gd name="connsiteX5" fmla="*/ 262726 w 1349375"/>
              <a:gd name="connsiteY5" fmla="*/ 1587 h 1284288"/>
              <a:gd name="connsiteX6" fmla="*/ 262726 w 1349375"/>
              <a:gd name="connsiteY6" fmla="*/ 0 h 1284288"/>
              <a:gd name="connsiteX7" fmla="*/ 466473 w 1349375"/>
              <a:gd name="connsiteY7" fmla="*/ 0 h 1284288"/>
              <a:gd name="connsiteX8" fmla="*/ 475409 w 1349375"/>
              <a:gd name="connsiteY8" fmla="*/ 0 h 1284288"/>
              <a:gd name="connsiteX9" fmla="*/ 477196 w 1349375"/>
              <a:gd name="connsiteY9" fmla="*/ 0 h 1284288"/>
              <a:gd name="connsiteX10" fmla="*/ 478984 w 1349375"/>
              <a:gd name="connsiteY10" fmla="*/ 0 h 1284288"/>
              <a:gd name="connsiteX11" fmla="*/ 511206 w 1349375"/>
              <a:gd name="connsiteY11" fmla="*/ 0 h 1284288"/>
              <a:gd name="connsiteX12" fmla="*/ 850732 w 1349375"/>
              <a:gd name="connsiteY12" fmla="*/ 0 h 1284288"/>
              <a:gd name="connsiteX13" fmla="*/ 1052691 w 1349375"/>
              <a:gd name="connsiteY13" fmla="*/ 0 h 1284288"/>
              <a:gd name="connsiteX14" fmla="*/ 1247502 w 1349375"/>
              <a:gd name="connsiteY14" fmla="*/ 0 h 1284288"/>
              <a:gd name="connsiteX15" fmla="*/ 1349375 w 1349375"/>
              <a:gd name="connsiteY15" fmla="*/ 0 h 1284288"/>
              <a:gd name="connsiteX16" fmla="*/ 1349375 w 1349375"/>
              <a:gd name="connsiteY16" fmla="*/ 476919 h 1284288"/>
              <a:gd name="connsiteX17" fmla="*/ 1347588 w 1349375"/>
              <a:gd name="connsiteY17" fmla="*/ 487637 h 1284288"/>
              <a:gd name="connsiteX18" fmla="*/ 1290396 w 1349375"/>
              <a:gd name="connsiteY18" fmla="*/ 548368 h 1284288"/>
              <a:gd name="connsiteX19" fmla="*/ 1256438 w 1349375"/>
              <a:gd name="connsiteY19" fmla="*/ 539437 h 1284288"/>
              <a:gd name="connsiteX20" fmla="*/ 1129543 w 1349375"/>
              <a:gd name="connsiteY20" fmla="*/ 500140 h 1284288"/>
              <a:gd name="connsiteX21" fmla="*/ 981201 w 1349375"/>
              <a:gd name="connsiteY21" fmla="*/ 657327 h 1284288"/>
              <a:gd name="connsiteX22" fmla="*/ 1129543 w 1349375"/>
              <a:gd name="connsiteY22" fmla="*/ 816300 h 1284288"/>
              <a:gd name="connsiteX23" fmla="*/ 1256438 w 1349375"/>
              <a:gd name="connsiteY23" fmla="*/ 775217 h 1284288"/>
              <a:gd name="connsiteX24" fmla="*/ 1290396 w 1349375"/>
              <a:gd name="connsiteY24" fmla="*/ 768072 h 1284288"/>
              <a:gd name="connsiteX25" fmla="*/ 1349375 w 1349375"/>
              <a:gd name="connsiteY25" fmla="*/ 832376 h 1284288"/>
              <a:gd name="connsiteX26" fmla="*/ 1349375 w 1349375"/>
              <a:gd name="connsiteY26" fmla="*/ 841307 h 1284288"/>
              <a:gd name="connsiteX27" fmla="*/ 1349375 w 1349375"/>
              <a:gd name="connsiteY27" fmla="*/ 1284288 h 1284288"/>
              <a:gd name="connsiteX28" fmla="*/ 1260013 w 1349375"/>
              <a:gd name="connsiteY28" fmla="*/ 1284288 h 1284288"/>
              <a:gd name="connsiteX29" fmla="*/ 847158 w 1349375"/>
              <a:gd name="connsiteY29" fmla="*/ 1284288 h 1284288"/>
              <a:gd name="connsiteX30" fmla="*/ 840008 w 1349375"/>
              <a:gd name="connsiteY30" fmla="*/ 1284288 h 1284288"/>
              <a:gd name="connsiteX31" fmla="*/ 838221 w 1349375"/>
              <a:gd name="connsiteY31" fmla="*/ 1284288 h 1284288"/>
              <a:gd name="connsiteX32" fmla="*/ 781029 w 1349375"/>
              <a:gd name="connsiteY32" fmla="*/ 1196764 h 1284288"/>
              <a:gd name="connsiteX33" fmla="*/ 822136 w 1349375"/>
              <a:gd name="connsiteY33" fmla="*/ 1075301 h 1284288"/>
              <a:gd name="connsiteX34" fmla="*/ 657709 w 1349375"/>
              <a:gd name="connsiteY34" fmla="*/ 935976 h 1284288"/>
              <a:gd name="connsiteX35" fmla="*/ 491494 w 1349375"/>
              <a:gd name="connsiteY35" fmla="*/ 1075301 h 1284288"/>
              <a:gd name="connsiteX36" fmla="*/ 534388 w 1349375"/>
              <a:gd name="connsiteY36" fmla="*/ 1196764 h 1284288"/>
              <a:gd name="connsiteX37" fmla="*/ 477196 w 1349375"/>
              <a:gd name="connsiteY37" fmla="*/ 1284288 h 1284288"/>
              <a:gd name="connsiteX38" fmla="*/ 473622 w 1349375"/>
              <a:gd name="connsiteY38" fmla="*/ 1284288 h 1284288"/>
              <a:gd name="connsiteX39" fmla="*/ 464686 w 1349375"/>
              <a:gd name="connsiteY39" fmla="*/ 1284288 h 1284288"/>
              <a:gd name="connsiteX40" fmla="*/ 294897 w 1349375"/>
              <a:gd name="connsiteY40" fmla="*/ 1284288 h 1284288"/>
              <a:gd name="connsiteX41" fmla="*/ 0 w 1349375"/>
              <a:gd name="connsiteY41" fmla="*/ 1284288 h 1284288"/>
              <a:gd name="connsiteX42" fmla="*/ 0 w 1349375"/>
              <a:gd name="connsiteY42" fmla="*/ 841307 h 1284288"/>
              <a:gd name="connsiteX43" fmla="*/ 0 w 1349375"/>
              <a:gd name="connsiteY43" fmla="*/ 832376 h 1284288"/>
              <a:gd name="connsiteX44" fmla="*/ 58980 w 1349375"/>
              <a:gd name="connsiteY44" fmla="*/ 768072 h 1284288"/>
              <a:gd name="connsiteX45" fmla="*/ 92937 w 1349375"/>
              <a:gd name="connsiteY45" fmla="*/ 777003 h 1284288"/>
              <a:gd name="connsiteX46" fmla="*/ 219832 w 1349375"/>
              <a:gd name="connsiteY46" fmla="*/ 816300 h 1284288"/>
              <a:gd name="connsiteX47" fmla="*/ 366387 w 1349375"/>
              <a:gd name="connsiteY47" fmla="*/ 659113 h 1284288"/>
              <a:gd name="connsiteX48" fmla="*/ 219832 w 1349375"/>
              <a:gd name="connsiteY48" fmla="*/ 501926 h 1284288"/>
              <a:gd name="connsiteX49" fmla="*/ 92937 w 1349375"/>
              <a:gd name="connsiteY49" fmla="*/ 541223 h 1284288"/>
              <a:gd name="connsiteX50" fmla="*/ 58980 w 1349375"/>
              <a:gd name="connsiteY50" fmla="*/ 548368 h 1284288"/>
              <a:gd name="connsiteX51" fmla="*/ 0 w 1349375"/>
              <a:gd name="connsiteY51" fmla="*/ 487637 h 1284288"/>
              <a:gd name="connsiteX52" fmla="*/ 0 w 1349375"/>
              <a:gd name="connsiteY52" fmla="*/ 484064 h 1284288"/>
              <a:gd name="connsiteX53" fmla="*/ 0 w 1349375"/>
              <a:gd name="connsiteY53" fmla="*/ 480492 h 1284288"/>
              <a:gd name="connsiteX54" fmla="*/ 0 w 1349375"/>
              <a:gd name="connsiteY54" fmla="*/ 476919 h 1284288"/>
              <a:gd name="connsiteX55" fmla="*/ 0 w 1349375"/>
              <a:gd name="connsiteY55" fmla="*/ 0 h 128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49375" h="1284288">
                <a:moveTo>
                  <a:pt x="0" y="0"/>
                </a:moveTo>
                <a:cubicBezTo>
                  <a:pt x="0" y="0"/>
                  <a:pt x="51831" y="0"/>
                  <a:pt x="82214" y="0"/>
                </a:cubicBezTo>
                <a:cubicBezTo>
                  <a:pt x="82214" y="0"/>
                  <a:pt x="82214" y="0"/>
                  <a:pt x="260939" y="0"/>
                </a:cubicBezTo>
                <a:cubicBezTo>
                  <a:pt x="260939" y="0"/>
                  <a:pt x="260939" y="0"/>
                  <a:pt x="260939" y="932"/>
                </a:cubicBezTo>
                <a:lnTo>
                  <a:pt x="260939" y="1587"/>
                </a:lnTo>
                <a:lnTo>
                  <a:pt x="262726" y="1587"/>
                </a:lnTo>
                <a:lnTo>
                  <a:pt x="262726" y="0"/>
                </a:lnTo>
                <a:cubicBezTo>
                  <a:pt x="262726" y="0"/>
                  <a:pt x="262726" y="0"/>
                  <a:pt x="466473" y="0"/>
                </a:cubicBezTo>
                <a:cubicBezTo>
                  <a:pt x="466473" y="0"/>
                  <a:pt x="470047" y="0"/>
                  <a:pt x="475409" y="0"/>
                </a:cubicBezTo>
                <a:lnTo>
                  <a:pt x="477196" y="0"/>
                </a:lnTo>
                <a:cubicBezTo>
                  <a:pt x="478984" y="0"/>
                  <a:pt x="478984" y="0"/>
                  <a:pt x="478984" y="0"/>
                </a:cubicBezTo>
                <a:lnTo>
                  <a:pt x="511206" y="0"/>
                </a:lnTo>
                <a:cubicBezTo>
                  <a:pt x="612637" y="0"/>
                  <a:pt x="850732" y="0"/>
                  <a:pt x="850732" y="0"/>
                </a:cubicBezTo>
                <a:cubicBezTo>
                  <a:pt x="850732" y="0"/>
                  <a:pt x="850732" y="0"/>
                  <a:pt x="1052691" y="0"/>
                </a:cubicBezTo>
                <a:cubicBezTo>
                  <a:pt x="1052691" y="0"/>
                  <a:pt x="1052691" y="0"/>
                  <a:pt x="1247502" y="0"/>
                </a:cubicBezTo>
                <a:cubicBezTo>
                  <a:pt x="1254651" y="0"/>
                  <a:pt x="1342226" y="0"/>
                  <a:pt x="1349375" y="0"/>
                </a:cubicBezTo>
                <a:cubicBezTo>
                  <a:pt x="1349375" y="0"/>
                  <a:pt x="1349375" y="0"/>
                  <a:pt x="1349375" y="476919"/>
                </a:cubicBezTo>
                <a:cubicBezTo>
                  <a:pt x="1349375" y="480492"/>
                  <a:pt x="1347588" y="485850"/>
                  <a:pt x="1347588" y="487637"/>
                </a:cubicBezTo>
                <a:cubicBezTo>
                  <a:pt x="1344013" y="525147"/>
                  <a:pt x="1320779" y="548368"/>
                  <a:pt x="1290396" y="548368"/>
                </a:cubicBezTo>
                <a:cubicBezTo>
                  <a:pt x="1279672" y="548368"/>
                  <a:pt x="1267162" y="546582"/>
                  <a:pt x="1256438" y="539437"/>
                </a:cubicBezTo>
                <a:cubicBezTo>
                  <a:pt x="1256438" y="539437"/>
                  <a:pt x="1170650" y="500140"/>
                  <a:pt x="1129543" y="500140"/>
                </a:cubicBezTo>
                <a:cubicBezTo>
                  <a:pt x="1047330" y="500140"/>
                  <a:pt x="981201" y="571589"/>
                  <a:pt x="981201" y="657327"/>
                </a:cubicBezTo>
                <a:cubicBezTo>
                  <a:pt x="981201" y="744851"/>
                  <a:pt x="1047330" y="816300"/>
                  <a:pt x="1129543" y="816300"/>
                </a:cubicBezTo>
                <a:cubicBezTo>
                  <a:pt x="1170650" y="816300"/>
                  <a:pt x="1256438" y="775217"/>
                  <a:pt x="1256438" y="775217"/>
                </a:cubicBezTo>
                <a:cubicBezTo>
                  <a:pt x="1267162" y="769858"/>
                  <a:pt x="1279672" y="768072"/>
                  <a:pt x="1290396" y="768072"/>
                </a:cubicBezTo>
                <a:cubicBezTo>
                  <a:pt x="1322566" y="768072"/>
                  <a:pt x="1345801" y="791293"/>
                  <a:pt x="1349375" y="832376"/>
                </a:cubicBezTo>
                <a:cubicBezTo>
                  <a:pt x="1349375" y="832376"/>
                  <a:pt x="1349375" y="832376"/>
                  <a:pt x="1349375" y="841307"/>
                </a:cubicBezTo>
                <a:cubicBezTo>
                  <a:pt x="1349375" y="841307"/>
                  <a:pt x="1349375" y="841307"/>
                  <a:pt x="1349375" y="1284288"/>
                </a:cubicBezTo>
                <a:cubicBezTo>
                  <a:pt x="1349375" y="1284288"/>
                  <a:pt x="1349375" y="1284288"/>
                  <a:pt x="1260013" y="1284288"/>
                </a:cubicBezTo>
                <a:cubicBezTo>
                  <a:pt x="1260013" y="1284288"/>
                  <a:pt x="1260013" y="1284288"/>
                  <a:pt x="847158" y="1284288"/>
                </a:cubicBezTo>
                <a:lnTo>
                  <a:pt x="840008" y="1284288"/>
                </a:lnTo>
                <a:cubicBezTo>
                  <a:pt x="838221" y="1284288"/>
                  <a:pt x="838221" y="1284288"/>
                  <a:pt x="838221" y="1284288"/>
                </a:cubicBezTo>
                <a:cubicBezTo>
                  <a:pt x="782816" y="1280716"/>
                  <a:pt x="757795" y="1241419"/>
                  <a:pt x="781029" y="1196764"/>
                </a:cubicBezTo>
                <a:cubicBezTo>
                  <a:pt x="781029" y="1196764"/>
                  <a:pt x="822136" y="1116384"/>
                  <a:pt x="822136" y="1075301"/>
                </a:cubicBezTo>
                <a:cubicBezTo>
                  <a:pt x="822136" y="998494"/>
                  <a:pt x="748859" y="935976"/>
                  <a:pt x="657709" y="935976"/>
                </a:cubicBezTo>
                <a:cubicBezTo>
                  <a:pt x="566559" y="935976"/>
                  <a:pt x="491494" y="998494"/>
                  <a:pt x="491494" y="1075301"/>
                </a:cubicBezTo>
                <a:cubicBezTo>
                  <a:pt x="491494" y="1116384"/>
                  <a:pt x="534388" y="1196764"/>
                  <a:pt x="534388" y="1196764"/>
                </a:cubicBezTo>
                <a:cubicBezTo>
                  <a:pt x="557623" y="1243205"/>
                  <a:pt x="530814" y="1280716"/>
                  <a:pt x="477196" y="1284288"/>
                </a:cubicBezTo>
                <a:cubicBezTo>
                  <a:pt x="475409" y="1284288"/>
                  <a:pt x="473622" y="1284288"/>
                  <a:pt x="473622" y="1284288"/>
                </a:cubicBezTo>
                <a:cubicBezTo>
                  <a:pt x="473622" y="1284288"/>
                  <a:pt x="473622" y="1284288"/>
                  <a:pt x="464686" y="1284288"/>
                </a:cubicBezTo>
                <a:cubicBezTo>
                  <a:pt x="464686" y="1284288"/>
                  <a:pt x="464686" y="1284288"/>
                  <a:pt x="294897" y="1284288"/>
                </a:cubicBezTo>
                <a:cubicBezTo>
                  <a:pt x="294897" y="1284288"/>
                  <a:pt x="294897" y="1284288"/>
                  <a:pt x="0" y="1284288"/>
                </a:cubicBezTo>
                <a:cubicBezTo>
                  <a:pt x="0" y="1284288"/>
                  <a:pt x="0" y="1284288"/>
                  <a:pt x="0" y="841307"/>
                </a:cubicBezTo>
                <a:cubicBezTo>
                  <a:pt x="0" y="841307"/>
                  <a:pt x="0" y="841307"/>
                  <a:pt x="0" y="832376"/>
                </a:cubicBezTo>
                <a:cubicBezTo>
                  <a:pt x="3575" y="791293"/>
                  <a:pt x="26809" y="768072"/>
                  <a:pt x="58980" y="768072"/>
                </a:cubicBezTo>
                <a:cubicBezTo>
                  <a:pt x="69703" y="768072"/>
                  <a:pt x="80427" y="769858"/>
                  <a:pt x="92937" y="777003"/>
                </a:cubicBezTo>
                <a:cubicBezTo>
                  <a:pt x="92937" y="777003"/>
                  <a:pt x="176938" y="816300"/>
                  <a:pt x="219832" y="816300"/>
                </a:cubicBezTo>
                <a:cubicBezTo>
                  <a:pt x="302046" y="816300"/>
                  <a:pt x="366387" y="744851"/>
                  <a:pt x="366387" y="659113"/>
                </a:cubicBezTo>
                <a:cubicBezTo>
                  <a:pt x="366387" y="571589"/>
                  <a:pt x="302046" y="501926"/>
                  <a:pt x="219832" y="501926"/>
                </a:cubicBezTo>
                <a:cubicBezTo>
                  <a:pt x="176938" y="501926"/>
                  <a:pt x="92937" y="541223"/>
                  <a:pt x="92937" y="541223"/>
                </a:cubicBezTo>
                <a:cubicBezTo>
                  <a:pt x="80427" y="546582"/>
                  <a:pt x="69703" y="548368"/>
                  <a:pt x="58980" y="548368"/>
                </a:cubicBezTo>
                <a:cubicBezTo>
                  <a:pt x="26809" y="548368"/>
                  <a:pt x="3575" y="525147"/>
                  <a:pt x="0" y="487637"/>
                </a:cubicBezTo>
                <a:cubicBezTo>
                  <a:pt x="0" y="485850"/>
                  <a:pt x="0" y="485850"/>
                  <a:pt x="0" y="484064"/>
                </a:cubicBezTo>
                <a:cubicBezTo>
                  <a:pt x="0" y="484064"/>
                  <a:pt x="0" y="482278"/>
                  <a:pt x="0" y="480492"/>
                </a:cubicBezTo>
                <a:cubicBezTo>
                  <a:pt x="0" y="478705"/>
                  <a:pt x="0" y="476919"/>
                  <a:pt x="0" y="476919"/>
                </a:cubicBezTo>
                <a:cubicBezTo>
                  <a:pt x="0" y="476919"/>
                  <a:pt x="0" y="476919"/>
                  <a:pt x="0" y="0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3A5D3A67-EE53-4EE3-A643-1B4375836630}"/>
              </a:ext>
            </a:extLst>
          </p:cNvPr>
          <p:cNvSpPr>
            <a:spLocks/>
          </p:cNvSpPr>
          <p:nvPr/>
        </p:nvSpPr>
        <p:spPr bwMode="auto">
          <a:xfrm>
            <a:off x="6702602" y="4613304"/>
            <a:ext cx="1148701" cy="900725"/>
          </a:xfrm>
          <a:custGeom>
            <a:avLst/>
            <a:gdLst>
              <a:gd name="T0" fmla="*/ 661 w 918"/>
              <a:gd name="T1" fmla="*/ 0 h 720"/>
              <a:gd name="T2" fmla="*/ 631 w 918"/>
              <a:gd name="T3" fmla="*/ 49 h 720"/>
              <a:gd name="T4" fmla="*/ 653 w 918"/>
              <a:gd name="T5" fmla="*/ 117 h 720"/>
              <a:gd name="T6" fmla="*/ 565 w 918"/>
              <a:gd name="T7" fmla="*/ 196 h 720"/>
              <a:gd name="T8" fmla="*/ 477 w 918"/>
              <a:gd name="T9" fmla="*/ 117 h 720"/>
              <a:gd name="T10" fmla="*/ 499 w 918"/>
              <a:gd name="T11" fmla="*/ 49 h 720"/>
              <a:gd name="T12" fmla="*/ 469 w 918"/>
              <a:gd name="T13" fmla="*/ 0 h 720"/>
              <a:gd name="T14" fmla="*/ 467 w 918"/>
              <a:gd name="T15" fmla="*/ 0 h 720"/>
              <a:gd name="T16" fmla="*/ 469 w 918"/>
              <a:gd name="T17" fmla="*/ 0 h 720"/>
              <a:gd name="T18" fmla="*/ 468 w 918"/>
              <a:gd name="T19" fmla="*/ 0 h 720"/>
              <a:gd name="T20" fmla="*/ 470 w 918"/>
              <a:gd name="T21" fmla="*/ 0 h 720"/>
              <a:gd name="T22" fmla="*/ 463 w 918"/>
              <a:gd name="T23" fmla="*/ 0 h 720"/>
              <a:gd name="T24" fmla="*/ 243 w 918"/>
              <a:gd name="T25" fmla="*/ 0 h 720"/>
              <a:gd name="T26" fmla="*/ 243 w 918"/>
              <a:gd name="T27" fmla="*/ 0 h 720"/>
              <a:gd name="T28" fmla="*/ 196 w 918"/>
              <a:gd name="T29" fmla="*/ 0 h 720"/>
              <a:gd name="T30" fmla="*/ 196 w 918"/>
              <a:gd name="T31" fmla="*/ 248 h 720"/>
              <a:gd name="T32" fmla="*/ 196 w 918"/>
              <a:gd name="T33" fmla="*/ 253 h 720"/>
              <a:gd name="T34" fmla="*/ 196 w 918"/>
              <a:gd name="T35" fmla="*/ 253 h 720"/>
              <a:gd name="T36" fmla="*/ 165 w 918"/>
              <a:gd name="T37" fmla="*/ 289 h 720"/>
              <a:gd name="T38" fmla="*/ 146 w 918"/>
              <a:gd name="T39" fmla="*/ 285 h 720"/>
              <a:gd name="T40" fmla="*/ 79 w 918"/>
              <a:gd name="T41" fmla="*/ 263 h 720"/>
              <a:gd name="T42" fmla="*/ 0 w 918"/>
              <a:gd name="T43" fmla="*/ 351 h 720"/>
              <a:gd name="T44" fmla="*/ 79 w 918"/>
              <a:gd name="T45" fmla="*/ 439 h 720"/>
              <a:gd name="T46" fmla="*/ 146 w 918"/>
              <a:gd name="T47" fmla="*/ 417 h 720"/>
              <a:gd name="T48" fmla="*/ 165 w 918"/>
              <a:gd name="T49" fmla="*/ 412 h 720"/>
              <a:gd name="T50" fmla="*/ 196 w 918"/>
              <a:gd name="T51" fmla="*/ 446 h 720"/>
              <a:gd name="T52" fmla="*/ 196 w 918"/>
              <a:gd name="T53" fmla="*/ 446 h 720"/>
              <a:gd name="T54" fmla="*/ 196 w 918"/>
              <a:gd name="T55" fmla="*/ 448 h 720"/>
              <a:gd name="T56" fmla="*/ 196 w 918"/>
              <a:gd name="T57" fmla="*/ 446 h 720"/>
              <a:gd name="T58" fmla="*/ 196 w 918"/>
              <a:gd name="T59" fmla="*/ 446 h 720"/>
              <a:gd name="T60" fmla="*/ 196 w 918"/>
              <a:gd name="T61" fmla="*/ 446 h 720"/>
              <a:gd name="T62" fmla="*/ 196 w 918"/>
              <a:gd name="T63" fmla="*/ 453 h 720"/>
              <a:gd name="T64" fmla="*/ 196 w 918"/>
              <a:gd name="T65" fmla="*/ 720 h 720"/>
              <a:gd name="T66" fmla="*/ 250 w 918"/>
              <a:gd name="T67" fmla="*/ 719 h 720"/>
              <a:gd name="T68" fmla="*/ 354 w 918"/>
              <a:gd name="T69" fmla="*/ 719 h 720"/>
              <a:gd name="T70" fmla="*/ 354 w 918"/>
              <a:gd name="T71" fmla="*/ 719 h 720"/>
              <a:gd name="T72" fmla="*/ 462 w 918"/>
              <a:gd name="T73" fmla="*/ 719 h 720"/>
              <a:gd name="T74" fmla="*/ 661 w 918"/>
              <a:gd name="T75" fmla="*/ 719 h 720"/>
              <a:gd name="T76" fmla="*/ 661 w 918"/>
              <a:gd name="T77" fmla="*/ 719 h 720"/>
              <a:gd name="T78" fmla="*/ 661 w 918"/>
              <a:gd name="T79" fmla="*/ 719 h 720"/>
              <a:gd name="T80" fmla="*/ 667 w 918"/>
              <a:gd name="T81" fmla="*/ 719 h 720"/>
              <a:gd name="T82" fmla="*/ 872 w 918"/>
              <a:gd name="T83" fmla="*/ 719 h 720"/>
              <a:gd name="T84" fmla="*/ 916 w 918"/>
              <a:gd name="T85" fmla="*/ 719 h 720"/>
              <a:gd name="T86" fmla="*/ 916 w 918"/>
              <a:gd name="T87" fmla="*/ 452 h 720"/>
              <a:gd name="T88" fmla="*/ 916 w 918"/>
              <a:gd name="T89" fmla="*/ 448 h 720"/>
              <a:gd name="T90" fmla="*/ 916 w 918"/>
              <a:gd name="T91" fmla="*/ 448 h 720"/>
              <a:gd name="T92" fmla="*/ 916 w 918"/>
              <a:gd name="T93" fmla="*/ 248 h 720"/>
              <a:gd name="T94" fmla="*/ 916 w 918"/>
              <a:gd name="T95" fmla="*/ 0 h 720"/>
              <a:gd name="T96" fmla="*/ 758 w 918"/>
              <a:gd name="T97" fmla="*/ 0 h 720"/>
              <a:gd name="T98" fmla="*/ 668 w 918"/>
              <a:gd name="T99" fmla="*/ 0 h 720"/>
              <a:gd name="T100" fmla="*/ 663 w 918"/>
              <a:gd name="T101" fmla="*/ 0 h 720"/>
              <a:gd name="T102" fmla="*/ 661 w 918"/>
              <a:gd name="T103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18" h="720">
                <a:moveTo>
                  <a:pt x="661" y="0"/>
                </a:moveTo>
                <a:cubicBezTo>
                  <a:pt x="632" y="2"/>
                  <a:pt x="618" y="24"/>
                  <a:pt x="631" y="49"/>
                </a:cubicBezTo>
                <a:cubicBezTo>
                  <a:pt x="631" y="49"/>
                  <a:pt x="653" y="94"/>
                  <a:pt x="653" y="117"/>
                </a:cubicBezTo>
                <a:cubicBezTo>
                  <a:pt x="653" y="160"/>
                  <a:pt x="613" y="196"/>
                  <a:pt x="565" y="196"/>
                </a:cubicBezTo>
                <a:cubicBezTo>
                  <a:pt x="516" y="196"/>
                  <a:pt x="477" y="160"/>
                  <a:pt x="477" y="117"/>
                </a:cubicBezTo>
                <a:cubicBezTo>
                  <a:pt x="477" y="94"/>
                  <a:pt x="499" y="49"/>
                  <a:pt x="499" y="49"/>
                </a:cubicBezTo>
                <a:cubicBezTo>
                  <a:pt x="511" y="24"/>
                  <a:pt x="498" y="2"/>
                  <a:pt x="469" y="0"/>
                </a:cubicBezTo>
                <a:cubicBezTo>
                  <a:pt x="468" y="0"/>
                  <a:pt x="468" y="0"/>
                  <a:pt x="467" y="0"/>
                </a:cubicBezTo>
                <a:cubicBezTo>
                  <a:pt x="468" y="0"/>
                  <a:pt x="469" y="0"/>
                  <a:pt x="469" y="0"/>
                </a:cubicBezTo>
                <a:cubicBezTo>
                  <a:pt x="469" y="0"/>
                  <a:pt x="469" y="0"/>
                  <a:pt x="468" y="0"/>
                </a:cubicBezTo>
                <a:cubicBezTo>
                  <a:pt x="469" y="0"/>
                  <a:pt x="470" y="0"/>
                  <a:pt x="470" y="0"/>
                </a:cubicBezTo>
                <a:cubicBezTo>
                  <a:pt x="469" y="0"/>
                  <a:pt x="467" y="0"/>
                  <a:pt x="463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248"/>
                  <a:pt x="196" y="248"/>
                  <a:pt x="196" y="248"/>
                </a:cubicBezTo>
                <a:cubicBezTo>
                  <a:pt x="196" y="253"/>
                  <a:pt x="196" y="253"/>
                  <a:pt x="196" y="253"/>
                </a:cubicBezTo>
                <a:cubicBezTo>
                  <a:pt x="196" y="253"/>
                  <a:pt x="196" y="253"/>
                  <a:pt x="196" y="253"/>
                </a:cubicBezTo>
                <a:cubicBezTo>
                  <a:pt x="194" y="276"/>
                  <a:pt x="182" y="289"/>
                  <a:pt x="165" y="289"/>
                </a:cubicBezTo>
                <a:cubicBezTo>
                  <a:pt x="159" y="289"/>
                  <a:pt x="153" y="288"/>
                  <a:pt x="146" y="285"/>
                </a:cubicBezTo>
                <a:cubicBezTo>
                  <a:pt x="146" y="285"/>
                  <a:pt x="101" y="263"/>
                  <a:pt x="79" y="263"/>
                </a:cubicBezTo>
                <a:cubicBezTo>
                  <a:pt x="35" y="263"/>
                  <a:pt x="0" y="302"/>
                  <a:pt x="0" y="351"/>
                </a:cubicBezTo>
                <a:cubicBezTo>
                  <a:pt x="0" y="399"/>
                  <a:pt x="35" y="439"/>
                  <a:pt x="79" y="439"/>
                </a:cubicBezTo>
                <a:cubicBezTo>
                  <a:pt x="101" y="439"/>
                  <a:pt x="146" y="417"/>
                  <a:pt x="146" y="417"/>
                </a:cubicBezTo>
                <a:cubicBezTo>
                  <a:pt x="153" y="413"/>
                  <a:pt x="159" y="412"/>
                  <a:pt x="165" y="412"/>
                </a:cubicBezTo>
                <a:cubicBezTo>
                  <a:pt x="181" y="412"/>
                  <a:pt x="193" y="425"/>
                  <a:pt x="196" y="446"/>
                </a:cubicBezTo>
                <a:cubicBezTo>
                  <a:pt x="196" y="446"/>
                  <a:pt x="196" y="446"/>
                  <a:pt x="196" y="446"/>
                </a:cubicBezTo>
                <a:cubicBezTo>
                  <a:pt x="196" y="447"/>
                  <a:pt x="196" y="447"/>
                  <a:pt x="196" y="448"/>
                </a:cubicBezTo>
                <a:cubicBezTo>
                  <a:pt x="196" y="447"/>
                  <a:pt x="196" y="447"/>
                  <a:pt x="196" y="446"/>
                </a:cubicBezTo>
                <a:cubicBezTo>
                  <a:pt x="196" y="446"/>
                  <a:pt x="196" y="446"/>
                  <a:pt x="196" y="446"/>
                </a:cubicBezTo>
                <a:cubicBezTo>
                  <a:pt x="196" y="446"/>
                  <a:pt x="196" y="446"/>
                  <a:pt x="196" y="446"/>
                </a:cubicBezTo>
                <a:cubicBezTo>
                  <a:pt x="196" y="448"/>
                  <a:pt x="196" y="450"/>
                  <a:pt x="196" y="453"/>
                </a:cubicBezTo>
                <a:cubicBezTo>
                  <a:pt x="196" y="720"/>
                  <a:pt x="196" y="720"/>
                  <a:pt x="196" y="720"/>
                </a:cubicBezTo>
                <a:cubicBezTo>
                  <a:pt x="200" y="720"/>
                  <a:pt x="246" y="719"/>
                  <a:pt x="250" y="719"/>
                </a:cubicBezTo>
                <a:cubicBezTo>
                  <a:pt x="354" y="719"/>
                  <a:pt x="354" y="719"/>
                  <a:pt x="354" y="719"/>
                </a:cubicBezTo>
                <a:cubicBezTo>
                  <a:pt x="354" y="719"/>
                  <a:pt x="354" y="719"/>
                  <a:pt x="354" y="719"/>
                </a:cubicBezTo>
                <a:cubicBezTo>
                  <a:pt x="462" y="719"/>
                  <a:pt x="462" y="719"/>
                  <a:pt x="462" y="719"/>
                </a:cubicBezTo>
                <a:cubicBezTo>
                  <a:pt x="462" y="719"/>
                  <a:pt x="628" y="719"/>
                  <a:pt x="661" y="719"/>
                </a:cubicBezTo>
                <a:cubicBezTo>
                  <a:pt x="661" y="719"/>
                  <a:pt x="661" y="719"/>
                  <a:pt x="661" y="719"/>
                </a:cubicBezTo>
                <a:cubicBezTo>
                  <a:pt x="661" y="719"/>
                  <a:pt x="661" y="719"/>
                  <a:pt x="661" y="719"/>
                </a:cubicBezTo>
                <a:cubicBezTo>
                  <a:pt x="664" y="719"/>
                  <a:pt x="666" y="719"/>
                  <a:pt x="667" y="719"/>
                </a:cubicBezTo>
                <a:cubicBezTo>
                  <a:pt x="872" y="719"/>
                  <a:pt x="872" y="719"/>
                  <a:pt x="872" y="719"/>
                </a:cubicBezTo>
                <a:cubicBezTo>
                  <a:pt x="888" y="719"/>
                  <a:pt x="916" y="719"/>
                  <a:pt x="916" y="719"/>
                </a:cubicBezTo>
                <a:cubicBezTo>
                  <a:pt x="916" y="452"/>
                  <a:pt x="916" y="452"/>
                  <a:pt x="916" y="452"/>
                </a:cubicBezTo>
                <a:cubicBezTo>
                  <a:pt x="916" y="450"/>
                  <a:pt x="915" y="448"/>
                  <a:pt x="916" y="448"/>
                </a:cubicBezTo>
                <a:cubicBezTo>
                  <a:pt x="916" y="448"/>
                  <a:pt x="916" y="448"/>
                  <a:pt x="916" y="448"/>
                </a:cubicBezTo>
                <a:cubicBezTo>
                  <a:pt x="918" y="418"/>
                  <a:pt x="916" y="248"/>
                  <a:pt x="916" y="248"/>
                </a:cubicBezTo>
                <a:cubicBezTo>
                  <a:pt x="916" y="0"/>
                  <a:pt x="916" y="0"/>
                  <a:pt x="916" y="0"/>
                </a:cubicBezTo>
                <a:cubicBezTo>
                  <a:pt x="758" y="0"/>
                  <a:pt x="758" y="0"/>
                  <a:pt x="758" y="0"/>
                </a:cubicBezTo>
                <a:cubicBezTo>
                  <a:pt x="668" y="0"/>
                  <a:pt x="668" y="0"/>
                  <a:pt x="668" y="0"/>
                </a:cubicBezTo>
                <a:cubicBezTo>
                  <a:pt x="663" y="0"/>
                  <a:pt x="663" y="0"/>
                  <a:pt x="663" y="0"/>
                </a:cubicBezTo>
                <a:cubicBezTo>
                  <a:pt x="662" y="0"/>
                  <a:pt x="662" y="0"/>
                  <a:pt x="661" y="0"/>
                </a:cubicBezTo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90AFFAEB-0DC4-4F2F-8EF8-378F95499A41}"/>
              </a:ext>
            </a:extLst>
          </p:cNvPr>
          <p:cNvSpPr>
            <a:spLocks/>
          </p:cNvSpPr>
          <p:nvPr/>
        </p:nvSpPr>
        <p:spPr bwMode="auto">
          <a:xfrm>
            <a:off x="4339591" y="4613304"/>
            <a:ext cx="1147589" cy="900725"/>
          </a:xfrm>
          <a:custGeom>
            <a:avLst/>
            <a:gdLst>
              <a:gd name="T0" fmla="*/ 256 w 917"/>
              <a:gd name="T1" fmla="*/ 0 h 720"/>
              <a:gd name="T2" fmla="*/ 254 w 917"/>
              <a:gd name="T3" fmla="*/ 0 h 720"/>
              <a:gd name="T4" fmla="*/ 249 w 917"/>
              <a:gd name="T5" fmla="*/ 0 h 720"/>
              <a:gd name="T6" fmla="*/ 160 w 917"/>
              <a:gd name="T7" fmla="*/ 0 h 720"/>
              <a:gd name="T8" fmla="*/ 2 w 917"/>
              <a:gd name="T9" fmla="*/ 0 h 720"/>
              <a:gd name="T10" fmla="*/ 2 w 917"/>
              <a:gd name="T11" fmla="*/ 248 h 720"/>
              <a:gd name="T12" fmla="*/ 2 w 917"/>
              <a:gd name="T13" fmla="*/ 448 h 720"/>
              <a:gd name="T14" fmla="*/ 2 w 917"/>
              <a:gd name="T15" fmla="*/ 448 h 720"/>
              <a:gd name="T16" fmla="*/ 2 w 917"/>
              <a:gd name="T17" fmla="*/ 452 h 720"/>
              <a:gd name="T18" fmla="*/ 2 w 917"/>
              <a:gd name="T19" fmla="*/ 719 h 720"/>
              <a:gd name="T20" fmla="*/ 46 w 917"/>
              <a:gd name="T21" fmla="*/ 719 h 720"/>
              <a:gd name="T22" fmla="*/ 251 w 917"/>
              <a:gd name="T23" fmla="*/ 719 h 720"/>
              <a:gd name="T24" fmla="*/ 256 w 917"/>
              <a:gd name="T25" fmla="*/ 719 h 720"/>
              <a:gd name="T26" fmla="*/ 256 w 917"/>
              <a:gd name="T27" fmla="*/ 719 h 720"/>
              <a:gd name="T28" fmla="*/ 256 w 917"/>
              <a:gd name="T29" fmla="*/ 719 h 720"/>
              <a:gd name="T30" fmla="*/ 455 w 917"/>
              <a:gd name="T31" fmla="*/ 719 h 720"/>
              <a:gd name="T32" fmla="*/ 563 w 917"/>
              <a:gd name="T33" fmla="*/ 719 h 720"/>
              <a:gd name="T34" fmla="*/ 563 w 917"/>
              <a:gd name="T35" fmla="*/ 719 h 720"/>
              <a:gd name="T36" fmla="*/ 667 w 917"/>
              <a:gd name="T37" fmla="*/ 719 h 720"/>
              <a:gd name="T38" fmla="*/ 721 w 917"/>
              <a:gd name="T39" fmla="*/ 720 h 720"/>
              <a:gd name="T40" fmla="*/ 721 w 917"/>
              <a:gd name="T41" fmla="*/ 453 h 720"/>
              <a:gd name="T42" fmla="*/ 721 w 917"/>
              <a:gd name="T43" fmla="*/ 446 h 720"/>
              <a:gd name="T44" fmla="*/ 721 w 917"/>
              <a:gd name="T45" fmla="*/ 446 h 720"/>
              <a:gd name="T46" fmla="*/ 721 w 917"/>
              <a:gd name="T47" fmla="*/ 446 h 720"/>
              <a:gd name="T48" fmla="*/ 722 w 917"/>
              <a:gd name="T49" fmla="*/ 448 h 720"/>
              <a:gd name="T50" fmla="*/ 722 w 917"/>
              <a:gd name="T51" fmla="*/ 446 h 720"/>
              <a:gd name="T52" fmla="*/ 722 w 917"/>
              <a:gd name="T53" fmla="*/ 446 h 720"/>
              <a:gd name="T54" fmla="*/ 722 w 917"/>
              <a:gd name="T55" fmla="*/ 446 h 720"/>
              <a:gd name="T56" fmla="*/ 753 w 917"/>
              <a:gd name="T57" fmla="*/ 412 h 720"/>
              <a:gd name="T58" fmla="*/ 771 w 917"/>
              <a:gd name="T59" fmla="*/ 417 h 720"/>
              <a:gd name="T60" fmla="*/ 839 w 917"/>
              <a:gd name="T61" fmla="*/ 439 h 720"/>
              <a:gd name="T62" fmla="*/ 917 w 917"/>
              <a:gd name="T63" fmla="*/ 351 h 720"/>
              <a:gd name="T64" fmla="*/ 839 w 917"/>
              <a:gd name="T65" fmla="*/ 263 h 720"/>
              <a:gd name="T66" fmla="*/ 771 w 917"/>
              <a:gd name="T67" fmla="*/ 285 h 720"/>
              <a:gd name="T68" fmla="*/ 753 w 917"/>
              <a:gd name="T69" fmla="*/ 289 h 720"/>
              <a:gd name="T70" fmla="*/ 722 w 917"/>
              <a:gd name="T71" fmla="*/ 253 h 720"/>
              <a:gd name="T72" fmla="*/ 721 w 917"/>
              <a:gd name="T73" fmla="*/ 253 h 720"/>
              <a:gd name="T74" fmla="*/ 721 w 917"/>
              <a:gd name="T75" fmla="*/ 248 h 720"/>
              <a:gd name="T76" fmla="*/ 721 w 917"/>
              <a:gd name="T77" fmla="*/ 0 h 720"/>
              <a:gd name="T78" fmla="*/ 674 w 917"/>
              <a:gd name="T79" fmla="*/ 0 h 720"/>
              <a:gd name="T80" fmla="*/ 674 w 917"/>
              <a:gd name="T81" fmla="*/ 0 h 720"/>
              <a:gd name="T82" fmla="*/ 454 w 917"/>
              <a:gd name="T83" fmla="*/ 0 h 720"/>
              <a:gd name="T84" fmla="*/ 447 w 917"/>
              <a:gd name="T85" fmla="*/ 0 h 720"/>
              <a:gd name="T86" fmla="*/ 449 w 917"/>
              <a:gd name="T87" fmla="*/ 0 h 720"/>
              <a:gd name="T88" fmla="*/ 448 w 917"/>
              <a:gd name="T89" fmla="*/ 0 h 720"/>
              <a:gd name="T90" fmla="*/ 450 w 917"/>
              <a:gd name="T91" fmla="*/ 0 h 720"/>
              <a:gd name="T92" fmla="*/ 449 w 917"/>
              <a:gd name="T93" fmla="*/ 0 h 720"/>
              <a:gd name="T94" fmla="*/ 419 w 917"/>
              <a:gd name="T95" fmla="*/ 49 h 720"/>
              <a:gd name="T96" fmla="*/ 441 w 917"/>
              <a:gd name="T97" fmla="*/ 117 h 720"/>
              <a:gd name="T98" fmla="*/ 353 w 917"/>
              <a:gd name="T99" fmla="*/ 196 h 720"/>
              <a:gd name="T100" fmla="*/ 265 w 917"/>
              <a:gd name="T101" fmla="*/ 117 h 720"/>
              <a:gd name="T102" fmla="*/ 287 w 917"/>
              <a:gd name="T103" fmla="*/ 49 h 720"/>
              <a:gd name="T104" fmla="*/ 256 w 917"/>
              <a:gd name="T10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17" h="720">
                <a:moveTo>
                  <a:pt x="256" y="0"/>
                </a:moveTo>
                <a:cubicBezTo>
                  <a:pt x="255" y="0"/>
                  <a:pt x="255" y="0"/>
                  <a:pt x="254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48"/>
                  <a:pt x="2" y="248"/>
                  <a:pt x="2" y="248"/>
                </a:cubicBezTo>
                <a:cubicBezTo>
                  <a:pt x="2" y="248"/>
                  <a:pt x="0" y="418"/>
                  <a:pt x="2" y="448"/>
                </a:cubicBezTo>
                <a:cubicBezTo>
                  <a:pt x="2" y="448"/>
                  <a:pt x="2" y="448"/>
                  <a:pt x="2" y="448"/>
                </a:cubicBezTo>
                <a:cubicBezTo>
                  <a:pt x="2" y="448"/>
                  <a:pt x="2" y="450"/>
                  <a:pt x="2" y="452"/>
                </a:cubicBezTo>
                <a:cubicBezTo>
                  <a:pt x="2" y="719"/>
                  <a:pt x="2" y="719"/>
                  <a:pt x="2" y="719"/>
                </a:cubicBezTo>
                <a:cubicBezTo>
                  <a:pt x="2" y="719"/>
                  <a:pt x="30" y="719"/>
                  <a:pt x="46" y="719"/>
                </a:cubicBezTo>
                <a:cubicBezTo>
                  <a:pt x="251" y="719"/>
                  <a:pt x="251" y="719"/>
                  <a:pt x="251" y="719"/>
                </a:cubicBezTo>
                <a:cubicBezTo>
                  <a:pt x="251" y="719"/>
                  <a:pt x="253" y="719"/>
                  <a:pt x="256" y="719"/>
                </a:cubicBezTo>
                <a:cubicBezTo>
                  <a:pt x="256" y="719"/>
                  <a:pt x="256" y="719"/>
                  <a:pt x="256" y="719"/>
                </a:cubicBezTo>
                <a:cubicBezTo>
                  <a:pt x="256" y="719"/>
                  <a:pt x="256" y="719"/>
                  <a:pt x="256" y="719"/>
                </a:cubicBezTo>
                <a:cubicBezTo>
                  <a:pt x="290" y="719"/>
                  <a:pt x="455" y="719"/>
                  <a:pt x="455" y="719"/>
                </a:cubicBezTo>
                <a:cubicBezTo>
                  <a:pt x="563" y="719"/>
                  <a:pt x="563" y="719"/>
                  <a:pt x="563" y="719"/>
                </a:cubicBezTo>
                <a:cubicBezTo>
                  <a:pt x="563" y="719"/>
                  <a:pt x="563" y="719"/>
                  <a:pt x="563" y="719"/>
                </a:cubicBezTo>
                <a:cubicBezTo>
                  <a:pt x="667" y="719"/>
                  <a:pt x="667" y="719"/>
                  <a:pt x="667" y="719"/>
                </a:cubicBezTo>
                <a:cubicBezTo>
                  <a:pt x="671" y="719"/>
                  <a:pt x="718" y="720"/>
                  <a:pt x="721" y="720"/>
                </a:cubicBezTo>
                <a:cubicBezTo>
                  <a:pt x="721" y="453"/>
                  <a:pt x="721" y="453"/>
                  <a:pt x="721" y="453"/>
                </a:cubicBezTo>
                <a:cubicBezTo>
                  <a:pt x="721" y="450"/>
                  <a:pt x="721" y="448"/>
                  <a:pt x="721" y="446"/>
                </a:cubicBezTo>
                <a:cubicBezTo>
                  <a:pt x="721" y="446"/>
                  <a:pt x="721" y="446"/>
                  <a:pt x="721" y="446"/>
                </a:cubicBezTo>
                <a:cubicBezTo>
                  <a:pt x="721" y="446"/>
                  <a:pt x="721" y="446"/>
                  <a:pt x="721" y="446"/>
                </a:cubicBezTo>
                <a:cubicBezTo>
                  <a:pt x="721" y="447"/>
                  <a:pt x="721" y="447"/>
                  <a:pt x="722" y="448"/>
                </a:cubicBezTo>
                <a:cubicBezTo>
                  <a:pt x="722" y="447"/>
                  <a:pt x="722" y="447"/>
                  <a:pt x="722" y="446"/>
                </a:cubicBezTo>
                <a:cubicBezTo>
                  <a:pt x="722" y="446"/>
                  <a:pt x="722" y="446"/>
                  <a:pt x="722" y="446"/>
                </a:cubicBezTo>
                <a:cubicBezTo>
                  <a:pt x="722" y="446"/>
                  <a:pt x="722" y="446"/>
                  <a:pt x="722" y="446"/>
                </a:cubicBezTo>
                <a:cubicBezTo>
                  <a:pt x="724" y="425"/>
                  <a:pt x="736" y="412"/>
                  <a:pt x="753" y="412"/>
                </a:cubicBezTo>
                <a:cubicBezTo>
                  <a:pt x="758" y="412"/>
                  <a:pt x="765" y="413"/>
                  <a:pt x="771" y="417"/>
                </a:cubicBezTo>
                <a:cubicBezTo>
                  <a:pt x="771" y="417"/>
                  <a:pt x="816" y="439"/>
                  <a:pt x="839" y="439"/>
                </a:cubicBezTo>
                <a:cubicBezTo>
                  <a:pt x="882" y="439"/>
                  <a:pt x="917" y="399"/>
                  <a:pt x="917" y="351"/>
                </a:cubicBezTo>
                <a:cubicBezTo>
                  <a:pt x="917" y="302"/>
                  <a:pt x="882" y="263"/>
                  <a:pt x="839" y="263"/>
                </a:cubicBezTo>
                <a:cubicBezTo>
                  <a:pt x="816" y="263"/>
                  <a:pt x="771" y="285"/>
                  <a:pt x="771" y="285"/>
                </a:cubicBezTo>
                <a:cubicBezTo>
                  <a:pt x="765" y="288"/>
                  <a:pt x="758" y="289"/>
                  <a:pt x="753" y="289"/>
                </a:cubicBezTo>
                <a:cubicBezTo>
                  <a:pt x="736" y="289"/>
                  <a:pt x="723" y="276"/>
                  <a:pt x="722" y="253"/>
                </a:cubicBezTo>
                <a:cubicBezTo>
                  <a:pt x="721" y="253"/>
                  <a:pt x="721" y="253"/>
                  <a:pt x="721" y="253"/>
                </a:cubicBezTo>
                <a:cubicBezTo>
                  <a:pt x="721" y="248"/>
                  <a:pt x="721" y="248"/>
                  <a:pt x="721" y="248"/>
                </a:cubicBezTo>
                <a:cubicBezTo>
                  <a:pt x="721" y="0"/>
                  <a:pt x="721" y="0"/>
                  <a:pt x="721" y="0"/>
                </a:cubicBezTo>
                <a:cubicBezTo>
                  <a:pt x="674" y="0"/>
                  <a:pt x="674" y="0"/>
                  <a:pt x="674" y="0"/>
                </a:cubicBezTo>
                <a:cubicBezTo>
                  <a:pt x="674" y="0"/>
                  <a:pt x="674" y="0"/>
                  <a:pt x="674" y="0"/>
                </a:cubicBezTo>
                <a:cubicBezTo>
                  <a:pt x="454" y="0"/>
                  <a:pt x="454" y="0"/>
                  <a:pt x="454" y="0"/>
                </a:cubicBezTo>
                <a:cubicBezTo>
                  <a:pt x="451" y="0"/>
                  <a:pt x="449" y="0"/>
                  <a:pt x="447" y="0"/>
                </a:cubicBezTo>
                <a:cubicBezTo>
                  <a:pt x="448" y="0"/>
                  <a:pt x="448" y="0"/>
                  <a:pt x="449" y="0"/>
                </a:cubicBezTo>
                <a:cubicBezTo>
                  <a:pt x="449" y="0"/>
                  <a:pt x="448" y="0"/>
                  <a:pt x="448" y="0"/>
                </a:cubicBezTo>
                <a:cubicBezTo>
                  <a:pt x="449" y="0"/>
                  <a:pt x="449" y="0"/>
                  <a:pt x="450" y="0"/>
                </a:cubicBezTo>
                <a:cubicBezTo>
                  <a:pt x="450" y="0"/>
                  <a:pt x="449" y="0"/>
                  <a:pt x="449" y="0"/>
                </a:cubicBezTo>
                <a:cubicBezTo>
                  <a:pt x="420" y="2"/>
                  <a:pt x="406" y="24"/>
                  <a:pt x="419" y="49"/>
                </a:cubicBezTo>
                <a:cubicBezTo>
                  <a:pt x="419" y="49"/>
                  <a:pt x="441" y="94"/>
                  <a:pt x="441" y="117"/>
                </a:cubicBezTo>
                <a:cubicBezTo>
                  <a:pt x="441" y="160"/>
                  <a:pt x="401" y="196"/>
                  <a:pt x="353" y="196"/>
                </a:cubicBezTo>
                <a:cubicBezTo>
                  <a:pt x="304" y="196"/>
                  <a:pt x="265" y="160"/>
                  <a:pt x="265" y="117"/>
                </a:cubicBezTo>
                <a:cubicBezTo>
                  <a:pt x="265" y="94"/>
                  <a:pt x="287" y="49"/>
                  <a:pt x="287" y="49"/>
                </a:cubicBezTo>
                <a:cubicBezTo>
                  <a:pt x="299" y="24"/>
                  <a:pt x="286" y="2"/>
                  <a:pt x="256" y="0"/>
                </a:cubicBezTo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Freeform: Shape 37">
            <a:extLst>
              <a:ext uri="{FF2B5EF4-FFF2-40B4-BE49-F238E27FC236}">
                <a16:creationId xmlns:a16="http://schemas.microsoft.com/office/drawing/2014/main" id="{9EA52669-030E-4278-8239-2E3DA4F76AB9}"/>
              </a:ext>
            </a:extLst>
          </p:cNvPr>
          <p:cNvSpPr>
            <a:spLocks noChangeAspect="1"/>
          </p:cNvSpPr>
          <p:nvPr/>
        </p:nvSpPr>
        <p:spPr bwMode="auto">
          <a:xfrm>
            <a:off x="4604358" y="2181026"/>
            <a:ext cx="407646" cy="3257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2E41E480-0E27-4534-9E08-1D49CDA36605}"/>
              </a:ext>
            </a:extLst>
          </p:cNvPr>
          <p:cNvSpPr>
            <a:spLocks noChangeAspect="1"/>
          </p:cNvSpPr>
          <p:nvPr/>
        </p:nvSpPr>
        <p:spPr bwMode="auto">
          <a:xfrm>
            <a:off x="7243174" y="4962820"/>
            <a:ext cx="327257" cy="3286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Freeform: Shape 39">
            <a:extLst>
              <a:ext uri="{FF2B5EF4-FFF2-40B4-BE49-F238E27FC236}">
                <a16:creationId xmlns:a16="http://schemas.microsoft.com/office/drawing/2014/main" id="{B2573290-6E0B-46B9-8189-1A3211976A29}"/>
              </a:ext>
            </a:extLst>
          </p:cNvPr>
          <p:cNvSpPr>
            <a:spLocks noChangeAspect="1"/>
          </p:cNvSpPr>
          <p:nvPr/>
        </p:nvSpPr>
        <p:spPr bwMode="auto">
          <a:xfrm>
            <a:off x="5977859" y="2114590"/>
            <a:ext cx="257730" cy="40486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: Shape 40">
            <a:extLst>
              <a:ext uri="{FF2B5EF4-FFF2-40B4-BE49-F238E27FC236}">
                <a16:creationId xmlns:a16="http://schemas.microsoft.com/office/drawing/2014/main" id="{ECFB5B6C-6740-42CF-90A2-87F475FF9B59}"/>
              </a:ext>
            </a:extLst>
          </p:cNvPr>
          <p:cNvSpPr>
            <a:spLocks noChangeAspect="1"/>
          </p:cNvSpPr>
          <p:nvPr/>
        </p:nvSpPr>
        <p:spPr bwMode="auto">
          <a:xfrm>
            <a:off x="5942484" y="3369563"/>
            <a:ext cx="361645" cy="3979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Freeform: Shape 41">
            <a:extLst>
              <a:ext uri="{FF2B5EF4-FFF2-40B4-BE49-F238E27FC236}">
                <a16:creationId xmlns:a16="http://schemas.microsoft.com/office/drawing/2014/main" id="{6515AC90-4C51-4D8D-9FA0-EC4928236F2B}"/>
              </a:ext>
            </a:extLst>
          </p:cNvPr>
          <p:cNvSpPr>
            <a:spLocks noChangeAspect="1"/>
          </p:cNvSpPr>
          <p:nvPr/>
        </p:nvSpPr>
        <p:spPr bwMode="auto">
          <a:xfrm>
            <a:off x="4604360" y="3509024"/>
            <a:ext cx="366931" cy="324996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Freeform: Shape 42">
            <a:extLst>
              <a:ext uri="{FF2B5EF4-FFF2-40B4-BE49-F238E27FC236}">
                <a16:creationId xmlns:a16="http://schemas.microsoft.com/office/drawing/2014/main" id="{E6D798F9-22DD-4984-9CB7-F80F24C66770}"/>
              </a:ext>
            </a:extLst>
          </p:cNvPr>
          <p:cNvSpPr>
            <a:spLocks noChangeAspect="1"/>
          </p:cNvSpPr>
          <p:nvPr/>
        </p:nvSpPr>
        <p:spPr bwMode="auto">
          <a:xfrm>
            <a:off x="7226188" y="2149611"/>
            <a:ext cx="324652" cy="357209"/>
          </a:xfrm>
          <a:custGeom>
            <a:avLst/>
            <a:gdLst>
              <a:gd name="T0" fmla="+- 0 10795 54"/>
              <a:gd name="T1" fmla="*/ T0 w 21483"/>
              <a:gd name="T2" fmla="*/ 10800 h 21600"/>
              <a:gd name="T3" fmla="+- 0 10795 54"/>
              <a:gd name="T4" fmla="*/ T3 w 21483"/>
              <a:gd name="T5" fmla="*/ 10800 h 21600"/>
              <a:gd name="T6" fmla="+- 0 10795 54"/>
              <a:gd name="T7" fmla="*/ T6 w 21483"/>
              <a:gd name="T8" fmla="*/ 10800 h 21600"/>
              <a:gd name="T9" fmla="+- 0 10795 54"/>
              <a:gd name="T10" fmla="*/ T9 w 2148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Freeform: Shape 43">
            <a:extLst>
              <a:ext uri="{FF2B5EF4-FFF2-40B4-BE49-F238E27FC236}">
                <a16:creationId xmlns:a16="http://schemas.microsoft.com/office/drawing/2014/main" id="{526471DF-E099-4A93-8EFC-B4A0DBAA61AF}"/>
              </a:ext>
            </a:extLst>
          </p:cNvPr>
          <p:cNvSpPr>
            <a:spLocks noChangeAspect="1"/>
          </p:cNvSpPr>
          <p:nvPr/>
        </p:nvSpPr>
        <p:spPr bwMode="auto">
          <a:xfrm>
            <a:off x="4619630" y="4935087"/>
            <a:ext cx="318061" cy="3499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Freeform: Shape 44">
            <a:extLst>
              <a:ext uri="{FF2B5EF4-FFF2-40B4-BE49-F238E27FC236}">
                <a16:creationId xmlns:a16="http://schemas.microsoft.com/office/drawing/2014/main" id="{B70549A8-D2E3-48BD-894E-839F8E0CD457}"/>
              </a:ext>
            </a:extLst>
          </p:cNvPr>
          <p:cNvSpPr>
            <a:spLocks noChangeAspect="1"/>
          </p:cNvSpPr>
          <p:nvPr/>
        </p:nvSpPr>
        <p:spPr bwMode="auto">
          <a:xfrm>
            <a:off x="7278985" y="3530739"/>
            <a:ext cx="324652" cy="388560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Freeform: Shape 45">
            <a:extLst>
              <a:ext uri="{FF2B5EF4-FFF2-40B4-BE49-F238E27FC236}">
                <a16:creationId xmlns:a16="http://schemas.microsoft.com/office/drawing/2014/main" id="{C798A26D-F204-4D7B-8772-81DB911516B2}"/>
              </a:ext>
            </a:extLst>
          </p:cNvPr>
          <p:cNvSpPr>
            <a:spLocks noChangeAspect="1"/>
          </p:cNvSpPr>
          <p:nvPr/>
        </p:nvSpPr>
        <p:spPr bwMode="auto">
          <a:xfrm>
            <a:off x="5962397" y="4985291"/>
            <a:ext cx="290684" cy="319836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Oval 29">
            <a:extLst>
              <a:ext uri="{FF2B5EF4-FFF2-40B4-BE49-F238E27FC236}">
                <a16:creationId xmlns:a16="http://schemas.microsoft.com/office/drawing/2014/main" id="{47DDD5BA-2D4F-46E4-B420-0D533524ABB6}"/>
              </a:ext>
            </a:extLst>
          </p:cNvPr>
          <p:cNvSpPr/>
          <p:nvPr/>
        </p:nvSpPr>
        <p:spPr>
          <a:xfrm>
            <a:off x="3458210" y="2154335"/>
            <a:ext cx="225263" cy="225263"/>
          </a:xfrm>
          <a:prstGeom prst="ellipse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Oval 30">
            <a:extLst>
              <a:ext uri="{FF2B5EF4-FFF2-40B4-BE49-F238E27FC236}">
                <a16:creationId xmlns:a16="http://schemas.microsoft.com/office/drawing/2014/main" id="{A2464141-DC1B-4F49-91C8-DEE5EB609190}"/>
              </a:ext>
            </a:extLst>
          </p:cNvPr>
          <p:cNvSpPr/>
          <p:nvPr/>
        </p:nvSpPr>
        <p:spPr>
          <a:xfrm>
            <a:off x="3458210" y="3108276"/>
            <a:ext cx="225263" cy="225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Oval 31">
            <a:extLst>
              <a:ext uri="{FF2B5EF4-FFF2-40B4-BE49-F238E27FC236}">
                <a16:creationId xmlns:a16="http://schemas.microsoft.com/office/drawing/2014/main" id="{73A61687-DBDC-479F-A95D-9969AF066DC9}"/>
              </a:ext>
            </a:extLst>
          </p:cNvPr>
          <p:cNvSpPr/>
          <p:nvPr/>
        </p:nvSpPr>
        <p:spPr>
          <a:xfrm>
            <a:off x="3458210" y="4086769"/>
            <a:ext cx="225263" cy="225263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Oval 32">
            <a:extLst>
              <a:ext uri="{FF2B5EF4-FFF2-40B4-BE49-F238E27FC236}">
                <a16:creationId xmlns:a16="http://schemas.microsoft.com/office/drawing/2014/main" id="{3D26A899-C8C4-4155-92E6-960D6A5442D4}"/>
              </a:ext>
            </a:extLst>
          </p:cNvPr>
          <p:cNvSpPr/>
          <p:nvPr/>
        </p:nvSpPr>
        <p:spPr>
          <a:xfrm>
            <a:off x="3458210" y="4998943"/>
            <a:ext cx="225263" cy="225263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F2219CBD-5300-469C-B039-7B722ADD0B63}"/>
              </a:ext>
            </a:extLst>
          </p:cNvPr>
          <p:cNvSpPr/>
          <p:nvPr/>
        </p:nvSpPr>
        <p:spPr>
          <a:xfrm>
            <a:off x="8508533" y="2154335"/>
            <a:ext cx="225263" cy="225263"/>
          </a:xfrm>
          <a:prstGeom prst="ellipse">
            <a:avLst/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AD35C17A-622F-47A5-BD20-9A1BF445DECB}"/>
              </a:ext>
            </a:extLst>
          </p:cNvPr>
          <p:cNvSpPr/>
          <p:nvPr/>
        </p:nvSpPr>
        <p:spPr>
          <a:xfrm>
            <a:off x="8508533" y="3108276"/>
            <a:ext cx="225263" cy="225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B65C0BEB-4C6D-43F4-9155-43817BA48D76}"/>
              </a:ext>
            </a:extLst>
          </p:cNvPr>
          <p:cNvSpPr/>
          <p:nvPr/>
        </p:nvSpPr>
        <p:spPr>
          <a:xfrm>
            <a:off x="8508533" y="4086769"/>
            <a:ext cx="225263" cy="225263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2B68F0E9-A2D0-4D43-A0E5-ACB352E34992}"/>
              </a:ext>
            </a:extLst>
          </p:cNvPr>
          <p:cNvSpPr/>
          <p:nvPr/>
        </p:nvSpPr>
        <p:spPr>
          <a:xfrm>
            <a:off x="8508533" y="4998943"/>
            <a:ext cx="225263" cy="225263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768BC5B-A49B-4A05-9B50-A8A6D38DBFBE}"/>
              </a:ext>
            </a:extLst>
          </p:cNvPr>
          <p:cNvSpPr txBox="1"/>
          <p:nvPr/>
        </p:nvSpPr>
        <p:spPr>
          <a:xfrm>
            <a:off x="822809" y="2013132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43B5EDE-3959-451D-8DDA-AB76438054DC}"/>
              </a:ext>
            </a:extLst>
          </p:cNvPr>
          <p:cNvSpPr txBox="1"/>
          <p:nvPr/>
        </p:nvSpPr>
        <p:spPr>
          <a:xfrm>
            <a:off x="822744" y="2876615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2804D16-1B4A-4A9C-B7A2-2A600B6FBC2A}"/>
              </a:ext>
            </a:extLst>
          </p:cNvPr>
          <p:cNvSpPr txBox="1"/>
          <p:nvPr/>
        </p:nvSpPr>
        <p:spPr>
          <a:xfrm>
            <a:off x="822744" y="3808318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7EDE4CE-F1DA-4E42-A1D1-21C2C48CDF98}"/>
              </a:ext>
            </a:extLst>
          </p:cNvPr>
          <p:cNvSpPr txBox="1"/>
          <p:nvPr/>
        </p:nvSpPr>
        <p:spPr>
          <a:xfrm>
            <a:off x="823240" y="4796672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B4B57B0-A8E7-4569-B9A4-FB86FB912976}"/>
              </a:ext>
            </a:extLst>
          </p:cNvPr>
          <p:cNvSpPr txBox="1"/>
          <p:nvPr/>
        </p:nvSpPr>
        <p:spPr>
          <a:xfrm>
            <a:off x="8842896" y="2013132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85C48A-109A-4962-BCA3-3E7E0C4B306F}"/>
              </a:ext>
            </a:extLst>
          </p:cNvPr>
          <p:cNvSpPr txBox="1"/>
          <p:nvPr/>
        </p:nvSpPr>
        <p:spPr>
          <a:xfrm>
            <a:off x="8842830" y="2876615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D371E2B-DF51-401D-8DEC-D46A58BCF3F6}"/>
              </a:ext>
            </a:extLst>
          </p:cNvPr>
          <p:cNvSpPr txBox="1"/>
          <p:nvPr/>
        </p:nvSpPr>
        <p:spPr>
          <a:xfrm>
            <a:off x="8842830" y="3808318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D75124F-6246-4444-B0A6-C33EB356D351}"/>
              </a:ext>
            </a:extLst>
          </p:cNvPr>
          <p:cNvSpPr txBox="1"/>
          <p:nvPr/>
        </p:nvSpPr>
        <p:spPr>
          <a:xfrm>
            <a:off x="8843327" y="4796672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3" name="Picture 152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菱形 28">
            <a:extLst>
              <a:ext uri="{FF2B5EF4-FFF2-40B4-BE49-F238E27FC236}">
                <a16:creationId xmlns:a16="http://schemas.microsoft.com/office/drawing/2014/main" id="{A2AD9B85-1F4A-4A08-89A5-9A056DEEED1B}"/>
              </a:ext>
            </a:extLst>
          </p:cNvPr>
          <p:cNvSpPr/>
          <p:nvPr/>
        </p:nvSpPr>
        <p:spPr>
          <a:xfrm>
            <a:off x="2247456" y="2317072"/>
            <a:ext cx="981083" cy="981083"/>
          </a:xfrm>
          <a:prstGeom prst="diamond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75C37248-2216-4BE8-B31D-EF473C585504}"/>
              </a:ext>
            </a:extLst>
          </p:cNvPr>
          <p:cNvSpPr>
            <a:spLocks/>
          </p:cNvSpPr>
          <p:nvPr/>
        </p:nvSpPr>
        <p:spPr bwMode="auto">
          <a:xfrm flipH="1">
            <a:off x="2591346" y="2521669"/>
            <a:ext cx="293303" cy="502805"/>
          </a:xfrm>
          <a:custGeom>
            <a:avLst/>
            <a:gdLst/>
            <a:ahLst/>
            <a:cxnLst/>
            <a:rect l="0" t="0" r="r" b="b"/>
            <a:pathLst>
              <a:path w="920750" h="1579563">
                <a:moveTo>
                  <a:pt x="125066" y="1371600"/>
                </a:moveTo>
                <a:lnTo>
                  <a:pt x="218375" y="1371600"/>
                </a:lnTo>
                <a:lnTo>
                  <a:pt x="218375" y="1430882"/>
                </a:lnTo>
                <a:lnTo>
                  <a:pt x="702692" y="1430882"/>
                </a:lnTo>
                <a:lnTo>
                  <a:pt x="702692" y="1371600"/>
                </a:lnTo>
                <a:lnTo>
                  <a:pt x="795684" y="1371600"/>
                </a:lnTo>
                <a:lnTo>
                  <a:pt x="795684" y="1430882"/>
                </a:lnTo>
                <a:lnTo>
                  <a:pt x="869950" y="1430882"/>
                </a:lnTo>
                <a:lnTo>
                  <a:pt x="869950" y="1523768"/>
                </a:lnTo>
                <a:lnTo>
                  <a:pt x="795684" y="1523768"/>
                </a:lnTo>
                <a:lnTo>
                  <a:pt x="795684" y="1579563"/>
                </a:lnTo>
                <a:lnTo>
                  <a:pt x="702692" y="1579563"/>
                </a:lnTo>
                <a:lnTo>
                  <a:pt x="702692" y="1523768"/>
                </a:lnTo>
                <a:lnTo>
                  <a:pt x="218375" y="1523768"/>
                </a:lnTo>
                <a:lnTo>
                  <a:pt x="218375" y="1579563"/>
                </a:lnTo>
                <a:lnTo>
                  <a:pt x="125066" y="1579563"/>
                </a:lnTo>
                <a:lnTo>
                  <a:pt x="125066" y="1523768"/>
                </a:lnTo>
                <a:lnTo>
                  <a:pt x="50800" y="1523768"/>
                </a:lnTo>
                <a:lnTo>
                  <a:pt x="50800" y="1430882"/>
                </a:lnTo>
                <a:lnTo>
                  <a:pt x="125066" y="1430882"/>
                </a:lnTo>
                <a:lnTo>
                  <a:pt x="125066" y="1371600"/>
                </a:lnTo>
                <a:close/>
                <a:moveTo>
                  <a:pt x="125066" y="1176338"/>
                </a:moveTo>
                <a:lnTo>
                  <a:pt x="218375" y="1176338"/>
                </a:lnTo>
                <a:lnTo>
                  <a:pt x="218375" y="1242271"/>
                </a:lnTo>
                <a:lnTo>
                  <a:pt x="702692" y="1242271"/>
                </a:lnTo>
                <a:lnTo>
                  <a:pt x="702692" y="1176338"/>
                </a:lnTo>
                <a:lnTo>
                  <a:pt x="795684" y="1176338"/>
                </a:lnTo>
                <a:lnTo>
                  <a:pt x="795684" y="1242271"/>
                </a:lnTo>
                <a:lnTo>
                  <a:pt x="869950" y="1242271"/>
                </a:lnTo>
                <a:lnTo>
                  <a:pt x="869950" y="1335088"/>
                </a:lnTo>
                <a:lnTo>
                  <a:pt x="50800" y="1335088"/>
                </a:lnTo>
                <a:lnTo>
                  <a:pt x="50800" y="1242271"/>
                </a:lnTo>
                <a:lnTo>
                  <a:pt x="125066" y="1242271"/>
                </a:lnTo>
                <a:lnTo>
                  <a:pt x="125066" y="1176338"/>
                </a:lnTo>
                <a:close/>
                <a:moveTo>
                  <a:pt x="0" y="561975"/>
                </a:moveTo>
                <a:lnTo>
                  <a:pt x="74218" y="561975"/>
                </a:lnTo>
                <a:lnTo>
                  <a:pt x="74218" y="668020"/>
                </a:lnTo>
                <a:lnTo>
                  <a:pt x="74535" y="673418"/>
                </a:lnTo>
                <a:lnTo>
                  <a:pt x="75487" y="678815"/>
                </a:lnTo>
                <a:lnTo>
                  <a:pt x="76756" y="683578"/>
                </a:lnTo>
                <a:lnTo>
                  <a:pt x="78659" y="688658"/>
                </a:lnTo>
                <a:lnTo>
                  <a:pt x="80879" y="693420"/>
                </a:lnTo>
                <a:lnTo>
                  <a:pt x="83416" y="697548"/>
                </a:lnTo>
                <a:lnTo>
                  <a:pt x="86588" y="701675"/>
                </a:lnTo>
                <a:lnTo>
                  <a:pt x="89760" y="705485"/>
                </a:lnTo>
                <a:lnTo>
                  <a:pt x="93566" y="708660"/>
                </a:lnTo>
                <a:lnTo>
                  <a:pt x="97689" y="711835"/>
                </a:lnTo>
                <a:lnTo>
                  <a:pt x="101812" y="714375"/>
                </a:lnTo>
                <a:lnTo>
                  <a:pt x="106570" y="716598"/>
                </a:lnTo>
                <a:lnTo>
                  <a:pt x="111645" y="718503"/>
                </a:lnTo>
                <a:lnTo>
                  <a:pt x="116402" y="719773"/>
                </a:lnTo>
                <a:lnTo>
                  <a:pt x="121794" y="720725"/>
                </a:lnTo>
                <a:lnTo>
                  <a:pt x="127186" y="721043"/>
                </a:lnTo>
                <a:lnTo>
                  <a:pt x="793881" y="721043"/>
                </a:lnTo>
                <a:lnTo>
                  <a:pt x="798956" y="720725"/>
                </a:lnTo>
                <a:lnTo>
                  <a:pt x="804348" y="719773"/>
                </a:lnTo>
                <a:lnTo>
                  <a:pt x="809423" y="718503"/>
                </a:lnTo>
                <a:lnTo>
                  <a:pt x="814180" y="716598"/>
                </a:lnTo>
                <a:lnTo>
                  <a:pt x="818938" y="714375"/>
                </a:lnTo>
                <a:lnTo>
                  <a:pt x="823061" y="711835"/>
                </a:lnTo>
                <a:lnTo>
                  <a:pt x="827501" y="708660"/>
                </a:lnTo>
                <a:lnTo>
                  <a:pt x="830990" y="705485"/>
                </a:lnTo>
                <a:lnTo>
                  <a:pt x="834479" y="701675"/>
                </a:lnTo>
                <a:lnTo>
                  <a:pt x="837651" y="697548"/>
                </a:lnTo>
                <a:lnTo>
                  <a:pt x="840188" y="693420"/>
                </a:lnTo>
                <a:lnTo>
                  <a:pt x="842409" y="688658"/>
                </a:lnTo>
                <a:lnTo>
                  <a:pt x="844312" y="683578"/>
                </a:lnTo>
                <a:lnTo>
                  <a:pt x="845580" y="678815"/>
                </a:lnTo>
                <a:lnTo>
                  <a:pt x="846215" y="673418"/>
                </a:lnTo>
                <a:lnTo>
                  <a:pt x="846532" y="668020"/>
                </a:lnTo>
                <a:lnTo>
                  <a:pt x="846532" y="561975"/>
                </a:lnTo>
                <a:lnTo>
                  <a:pt x="920750" y="561975"/>
                </a:lnTo>
                <a:lnTo>
                  <a:pt x="920750" y="741998"/>
                </a:lnTo>
                <a:lnTo>
                  <a:pt x="920750" y="798195"/>
                </a:lnTo>
                <a:lnTo>
                  <a:pt x="920750" y="932180"/>
                </a:lnTo>
                <a:lnTo>
                  <a:pt x="820841" y="932180"/>
                </a:lnTo>
                <a:lnTo>
                  <a:pt x="819255" y="925830"/>
                </a:lnTo>
                <a:lnTo>
                  <a:pt x="816718" y="920115"/>
                </a:lnTo>
                <a:lnTo>
                  <a:pt x="814180" y="914400"/>
                </a:lnTo>
                <a:lnTo>
                  <a:pt x="811326" y="909320"/>
                </a:lnTo>
                <a:lnTo>
                  <a:pt x="807520" y="904240"/>
                </a:lnTo>
                <a:lnTo>
                  <a:pt x="804031" y="899795"/>
                </a:lnTo>
                <a:lnTo>
                  <a:pt x="799590" y="895350"/>
                </a:lnTo>
                <a:lnTo>
                  <a:pt x="795150" y="891540"/>
                </a:lnTo>
                <a:lnTo>
                  <a:pt x="790075" y="887730"/>
                </a:lnTo>
                <a:lnTo>
                  <a:pt x="785318" y="884555"/>
                </a:lnTo>
                <a:lnTo>
                  <a:pt x="779608" y="881698"/>
                </a:lnTo>
                <a:lnTo>
                  <a:pt x="773899" y="879475"/>
                </a:lnTo>
                <a:lnTo>
                  <a:pt x="768190" y="877570"/>
                </a:lnTo>
                <a:lnTo>
                  <a:pt x="762164" y="876300"/>
                </a:lnTo>
                <a:lnTo>
                  <a:pt x="755503" y="875665"/>
                </a:lnTo>
                <a:lnTo>
                  <a:pt x="749160" y="875348"/>
                </a:lnTo>
                <a:lnTo>
                  <a:pt x="741548" y="875665"/>
                </a:lnTo>
                <a:lnTo>
                  <a:pt x="734253" y="876618"/>
                </a:lnTo>
                <a:lnTo>
                  <a:pt x="727275" y="878523"/>
                </a:lnTo>
                <a:lnTo>
                  <a:pt x="720615" y="880745"/>
                </a:lnTo>
                <a:lnTo>
                  <a:pt x="713954" y="884238"/>
                </a:lnTo>
                <a:lnTo>
                  <a:pt x="707928" y="887730"/>
                </a:lnTo>
                <a:lnTo>
                  <a:pt x="702536" y="892175"/>
                </a:lnTo>
                <a:lnTo>
                  <a:pt x="697144" y="896620"/>
                </a:lnTo>
                <a:lnTo>
                  <a:pt x="692069" y="902018"/>
                </a:lnTo>
                <a:lnTo>
                  <a:pt x="687946" y="907733"/>
                </a:lnTo>
                <a:lnTo>
                  <a:pt x="684140" y="913765"/>
                </a:lnTo>
                <a:lnTo>
                  <a:pt x="681285" y="920115"/>
                </a:lnTo>
                <a:lnTo>
                  <a:pt x="678748" y="927100"/>
                </a:lnTo>
                <a:lnTo>
                  <a:pt x="676845" y="934085"/>
                </a:lnTo>
                <a:lnTo>
                  <a:pt x="675576" y="941705"/>
                </a:lnTo>
                <a:lnTo>
                  <a:pt x="675259" y="949008"/>
                </a:lnTo>
                <a:lnTo>
                  <a:pt x="675576" y="956628"/>
                </a:lnTo>
                <a:lnTo>
                  <a:pt x="676845" y="963930"/>
                </a:lnTo>
                <a:lnTo>
                  <a:pt x="678748" y="970915"/>
                </a:lnTo>
                <a:lnTo>
                  <a:pt x="681285" y="977900"/>
                </a:lnTo>
                <a:lnTo>
                  <a:pt x="684140" y="984251"/>
                </a:lnTo>
                <a:lnTo>
                  <a:pt x="687946" y="990601"/>
                </a:lnTo>
                <a:lnTo>
                  <a:pt x="692069" y="995998"/>
                </a:lnTo>
                <a:lnTo>
                  <a:pt x="697144" y="1001396"/>
                </a:lnTo>
                <a:lnTo>
                  <a:pt x="702536" y="1006158"/>
                </a:lnTo>
                <a:lnTo>
                  <a:pt x="707928" y="1010286"/>
                </a:lnTo>
                <a:lnTo>
                  <a:pt x="713954" y="1013778"/>
                </a:lnTo>
                <a:lnTo>
                  <a:pt x="720615" y="1017271"/>
                </a:lnTo>
                <a:lnTo>
                  <a:pt x="727275" y="1019493"/>
                </a:lnTo>
                <a:lnTo>
                  <a:pt x="734253" y="1021398"/>
                </a:lnTo>
                <a:lnTo>
                  <a:pt x="741548" y="1022668"/>
                </a:lnTo>
                <a:lnTo>
                  <a:pt x="749160" y="1022986"/>
                </a:lnTo>
                <a:lnTo>
                  <a:pt x="755503" y="1022668"/>
                </a:lnTo>
                <a:lnTo>
                  <a:pt x="761530" y="1021716"/>
                </a:lnTo>
                <a:lnTo>
                  <a:pt x="767239" y="1020446"/>
                </a:lnTo>
                <a:lnTo>
                  <a:pt x="773265" y="1018858"/>
                </a:lnTo>
                <a:lnTo>
                  <a:pt x="778974" y="1016636"/>
                </a:lnTo>
                <a:lnTo>
                  <a:pt x="784049" y="1013778"/>
                </a:lnTo>
                <a:lnTo>
                  <a:pt x="789124" y="1010921"/>
                </a:lnTo>
                <a:lnTo>
                  <a:pt x="793881" y="1007746"/>
                </a:lnTo>
                <a:lnTo>
                  <a:pt x="798322" y="1003936"/>
                </a:lnTo>
                <a:lnTo>
                  <a:pt x="802762" y="999808"/>
                </a:lnTo>
                <a:lnTo>
                  <a:pt x="806251" y="995363"/>
                </a:lnTo>
                <a:lnTo>
                  <a:pt x="810057" y="990601"/>
                </a:lnTo>
                <a:lnTo>
                  <a:pt x="812912" y="985521"/>
                </a:lnTo>
                <a:lnTo>
                  <a:pt x="815449" y="980123"/>
                </a:lnTo>
                <a:lnTo>
                  <a:pt x="817986" y="975043"/>
                </a:lnTo>
                <a:lnTo>
                  <a:pt x="819889" y="969010"/>
                </a:lnTo>
                <a:lnTo>
                  <a:pt x="920750" y="969010"/>
                </a:lnTo>
                <a:lnTo>
                  <a:pt x="920750" y="986156"/>
                </a:lnTo>
                <a:lnTo>
                  <a:pt x="920750" y="994411"/>
                </a:lnTo>
                <a:lnTo>
                  <a:pt x="920116" y="1002348"/>
                </a:lnTo>
                <a:lnTo>
                  <a:pt x="919164" y="1010286"/>
                </a:lnTo>
                <a:lnTo>
                  <a:pt x="917895" y="1018223"/>
                </a:lnTo>
                <a:lnTo>
                  <a:pt x="915675" y="1025843"/>
                </a:lnTo>
                <a:lnTo>
                  <a:pt x="913772" y="1033463"/>
                </a:lnTo>
                <a:lnTo>
                  <a:pt x="911235" y="1040766"/>
                </a:lnTo>
                <a:lnTo>
                  <a:pt x="908697" y="1048068"/>
                </a:lnTo>
                <a:lnTo>
                  <a:pt x="905209" y="1054736"/>
                </a:lnTo>
                <a:lnTo>
                  <a:pt x="901720" y="1061721"/>
                </a:lnTo>
                <a:lnTo>
                  <a:pt x="897914" y="1068388"/>
                </a:lnTo>
                <a:lnTo>
                  <a:pt x="893790" y="1074738"/>
                </a:lnTo>
                <a:lnTo>
                  <a:pt x="889350" y="1081088"/>
                </a:lnTo>
                <a:lnTo>
                  <a:pt x="884910" y="1086803"/>
                </a:lnTo>
                <a:lnTo>
                  <a:pt x="879835" y="1092518"/>
                </a:lnTo>
                <a:lnTo>
                  <a:pt x="874443" y="1098233"/>
                </a:lnTo>
                <a:lnTo>
                  <a:pt x="869051" y="1103313"/>
                </a:lnTo>
                <a:lnTo>
                  <a:pt x="863342" y="1108393"/>
                </a:lnTo>
                <a:lnTo>
                  <a:pt x="857316" y="1113156"/>
                </a:lnTo>
                <a:lnTo>
                  <a:pt x="851289" y="1117601"/>
                </a:lnTo>
                <a:lnTo>
                  <a:pt x="844629" y="1121728"/>
                </a:lnTo>
                <a:lnTo>
                  <a:pt x="837968" y="1125538"/>
                </a:lnTo>
                <a:lnTo>
                  <a:pt x="831308" y="1128713"/>
                </a:lnTo>
                <a:lnTo>
                  <a:pt x="824013" y="1132206"/>
                </a:lnTo>
                <a:lnTo>
                  <a:pt x="817035" y="1134746"/>
                </a:lnTo>
                <a:lnTo>
                  <a:pt x="809740" y="1137286"/>
                </a:lnTo>
                <a:lnTo>
                  <a:pt x="802445" y="1139508"/>
                </a:lnTo>
                <a:lnTo>
                  <a:pt x="794516" y="1141413"/>
                </a:lnTo>
                <a:lnTo>
                  <a:pt x="786903" y="1142683"/>
                </a:lnTo>
                <a:lnTo>
                  <a:pt x="778974" y="1143636"/>
                </a:lnTo>
                <a:lnTo>
                  <a:pt x="771045" y="1144271"/>
                </a:lnTo>
                <a:lnTo>
                  <a:pt x="762798" y="1144588"/>
                </a:lnTo>
                <a:lnTo>
                  <a:pt x="157952" y="1144588"/>
                </a:lnTo>
                <a:lnTo>
                  <a:pt x="150022" y="1144271"/>
                </a:lnTo>
                <a:lnTo>
                  <a:pt x="141776" y="1143636"/>
                </a:lnTo>
                <a:lnTo>
                  <a:pt x="133847" y="1142683"/>
                </a:lnTo>
                <a:lnTo>
                  <a:pt x="126234" y="1141413"/>
                </a:lnTo>
                <a:lnTo>
                  <a:pt x="118305" y="1139508"/>
                </a:lnTo>
                <a:lnTo>
                  <a:pt x="111327" y="1137286"/>
                </a:lnTo>
                <a:lnTo>
                  <a:pt x="103715" y="1134746"/>
                </a:lnTo>
                <a:lnTo>
                  <a:pt x="96737" y="1132206"/>
                </a:lnTo>
                <a:lnTo>
                  <a:pt x="89442" y="1128713"/>
                </a:lnTo>
                <a:lnTo>
                  <a:pt x="82782" y="1125538"/>
                </a:lnTo>
                <a:lnTo>
                  <a:pt x="76121" y="1121728"/>
                </a:lnTo>
                <a:lnTo>
                  <a:pt x="69778" y="1117601"/>
                </a:lnTo>
                <a:lnTo>
                  <a:pt x="63434" y="1113156"/>
                </a:lnTo>
                <a:lnTo>
                  <a:pt x="57408" y="1108393"/>
                </a:lnTo>
                <a:lnTo>
                  <a:pt x="51699" y="1103313"/>
                </a:lnTo>
                <a:lnTo>
                  <a:pt x="46307" y="1098233"/>
                </a:lnTo>
                <a:lnTo>
                  <a:pt x="40915" y="1092518"/>
                </a:lnTo>
                <a:lnTo>
                  <a:pt x="35840" y="1086803"/>
                </a:lnTo>
                <a:lnTo>
                  <a:pt x="31400" y="1081088"/>
                </a:lnTo>
                <a:lnTo>
                  <a:pt x="26960" y="1074738"/>
                </a:lnTo>
                <a:lnTo>
                  <a:pt x="22836" y="1068388"/>
                </a:lnTo>
                <a:lnTo>
                  <a:pt x="19030" y="1061721"/>
                </a:lnTo>
                <a:lnTo>
                  <a:pt x="15541" y="1054736"/>
                </a:lnTo>
                <a:lnTo>
                  <a:pt x="12370" y="1048068"/>
                </a:lnTo>
                <a:lnTo>
                  <a:pt x="9515" y="1040766"/>
                </a:lnTo>
                <a:lnTo>
                  <a:pt x="6978" y="1033463"/>
                </a:lnTo>
                <a:lnTo>
                  <a:pt x="5075" y="1025843"/>
                </a:lnTo>
                <a:lnTo>
                  <a:pt x="3172" y="1018223"/>
                </a:lnTo>
                <a:lnTo>
                  <a:pt x="1586" y="1010286"/>
                </a:lnTo>
                <a:lnTo>
                  <a:pt x="634" y="1002348"/>
                </a:lnTo>
                <a:lnTo>
                  <a:pt x="0" y="994411"/>
                </a:lnTo>
                <a:lnTo>
                  <a:pt x="0" y="986156"/>
                </a:lnTo>
                <a:lnTo>
                  <a:pt x="0" y="969010"/>
                </a:lnTo>
                <a:lnTo>
                  <a:pt x="100861" y="969010"/>
                </a:lnTo>
                <a:lnTo>
                  <a:pt x="103081" y="975043"/>
                </a:lnTo>
                <a:lnTo>
                  <a:pt x="105301" y="980123"/>
                </a:lnTo>
                <a:lnTo>
                  <a:pt x="107838" y="985521"/>
                </a:lnTo>
                <a:lnTo>
                  <a:pt x="111010" y="990601"/>
                </a:lnTo>
                <a:lnTo>
                  <a:pt x="114499" y="995363"/>
                </a:lnTo>
                <a:lnTo>
                  <a:pt x="117988" y="999808"/>
                </a:lnTo>
                <a:lnTo>
                  <a:pt x="122428" y="1003936"/>
                </a:lnTo>
                <a:lnTo>
                  <a:pt x="127186" y="1007746"/>
                </a:lnTo>
                <a:lnTo>
                  <a:pt x="131626" y="1010921"/>
                </a:lnTo>
                <a:lnTo>
                  <a:pt x="136701" y="1013778"/>
                </a:lnTo>
                <a:lnTo>
                  <a:pt x="142093" y="1016636"/>
                </a:lnTo>
                <a:lnTo>
                  <a:pt x="147485" y="1018858"/>
                </a:lnTo>
                <a:lnTo>
                  <a:pt x="153511" y="1020446"/>
                </a:lnTo>
                <a:lnTo>
                  <a:pt x="159220" y="1021716"/>
                </a:lnTo>
                <a:lnTo>
                  <a:pt x="165247" y="1022668"/>
                </a:lnTo>
                <a:lnTo>
                  <a:pt x="171590" y="1022986"/>
                </a:lnTo>
                <a:lnTo>
                  <a:pt x="179202" y="1022668"/>
                </a:lnTo>
                <a:lnTo>
                  <a:pt x="186497" y="1021398"/>
                </a:lnTo>
                <a:lnTo>
                  <a:pt x="193792" y="1019493"/>
                </a:lnTo>
                <a:lnTo>
                  <a:pt x="200135" y="1017271"/>
                </a:lnTo>
                <a:lnTo>
                  <a:pt x="206796" y="1013778"/>
                </a:lnTo>
                <a:lnTo>
                  <a:pt x="212822" y="1010286"/>
                </a:lnTo>
                <a:lnTo>
                  <a:pt x="218849" y="1006158"/>
                </a:lnTo>
                <a:lnTo>
                  <a:pt x="223923" y="1001396"/>
                </a:lnTo>
                <a:lnTo>
                  <a:pt x="228681" y="995998"/>
                </a:lnTo>
                <a:lnTo>
                  <a:pt x="232804" y="990601"/>
                </a:lnTo>
                <a:lnTo>
                  <a:pt x="236610" y="984251"/>
                </a:lnTo>
                <a:lnTo>
                  <a:pt x="239782" y="977900"/>
                </a:lnTo>
                <a:lnTo>
                  <a:pt x="242319" y="970915"/>
                </a:lnTo>
                <a:lnTo>
                  <a:pt x="244222" y="963930"/>
                </a:lnTo>
                <a:lnTo>
                  <a:pt x="245174" y="956628"/>
                </a:lnTo>
                <a:lnTo>
                  <a:pt x="245491" y="949008"/>
                </a:lnTo>
                <a:lnTo>
                  <a:pt x="245174" y="941705"/>
                </a:lnTo>
                <a:lnTo>
                  <a:pt x="244222" y="934085"/>
                </a:lnTo>
                <a:lnTo>
                  <a:pt x="242319" y="927100"/>
                </a:lnTo>
                <a:lnTo>
                  <a:pt x="239782" y="920115"/>
                </a:lnTo>
                <a:lnTo>
                  <a:pt x="236610" y="913765"/>
                </a:lnTo>
                <a:lnTo>
                  <a:pt x="232804" y="907733"/>
                </a:lnTo>
                <a:lnTo>
                  <a:pt x="228681" y="902018"/>
                </a:lnTo>
                <a:lnTo>
                  <a:pt x="223923" y="896620"/>
                </a:lnTo>
                <a:lnTo>
                  <a:pt x="218849" y="892175"/>
                </a:lnTo>
                <a:lnTo>
                  <a:pt x="212822" y="887730"/>
                </a:lnTo>
                <a:lnTo>
                  <a:pt x="206796" y="884238"/>
                </a:lnTo>
                <a:lnTo>
                  <a:pt x="200135" y="880745"/>
                </a:lnTo>
                <a:lnTo>
                  <a:pt x="193792" y="878523"/>
                </a:lnTo>
                <a:lnTo>
                  <a:pt x="186497" y="876618"/>
                </a:lnTo>
                <a:lnTo>
                  <a:pt x="179202" y="875665"/>
                </a:lnTo>
                <a:lnTo>
                  <a:pt x="171590" y="875348"/>
                </a:lnTo>
                <a:lnTo>
                  <a:pt x="165247" y="875665"/>
                </a:lnTo>
                <a:lnTo>
                  <a:pt x="158903" y="876300"/>
                </a:lnTo>
                <a:lnTo>
                  <a:pt x="152877" y="877570"/>
                </a:lnTo>
                <a:lnTo>
                  <a:pt x="146851" y="879475"/>
                </a:lnTo>
                <a:lnTo>
                  <a:pt x="141141" y="881698"/>
                </a:lnTo>
                <a:lnTo>
                  <a:pt x="135750" y="884555"/>
                </a:lnTo>
                <a:lnTo>
                  <a:pt x="130675" y="887730"/>
                </a:lnTo>
                <a:lnTo>
                  <a:pt x="125600" y="891540"/>
                </a:lnTo>
                <a:lnTo>
                  <a:pt x="121160" y="895350"/>
                </a:lnTo>
                <a:lnTo>
                  <a:pt x="116719" y="899795"/>
                </a:lnTo>
                <a:lnTo>
                  <a:pt x="113230" y="904240"/>
                </a:lnTo>
                <a:lnTo>
                  <a:pt x="109424" y="909320"/>
                </a:lnTo>
                <a:lnTo>
                  <a:pt x="106570" y="914400"/>
                </a:lnTo>
                <a:lnTo>
                  <a:pt x="104032" y="920115"/>
                </a:lnTo>
                <a:lnTo>
                  <a:pt x="101495" y="925830"/>
                </a:lnTo>
                <a:lnTo>
                  <a:pt x="99909" y="932180"/>
                </a:lnTo>
                <a:lnTo>
                  <a:pt x="0" y="932180"/>
                </a:lnTo>
                <a:lnTo>
                  <a:pt x="0" y="798195"/>
                </a:lnTo>
                <a:lnTo>
                  <a:pt x="0" y="741998"/>
                </a:lnTo>
                <a:lnTo>
                  <a:pt x="0" y="561975"/>
                </a:lnTo>
                <a:close/>
                <a:moveTo>
                  <a:pt x="150022" y="166688"/>
                </a:moveTo>
                <a:lnTo>
                  <a:pt x="157952" y="166688"/>
                </a:lnTo>
                <a:lnTo>
                  <a:pt x="762798" y="166688"/>
                </a:lnTo>
                <a:lnTo>
                  <a:pt x="771045" y="166688"/>
                </a:lnTo>
                <a:lnTo>
                  <a:pt x="778974" y="167323"/>
                </a:lnTo>
                <a:lnTo>
                  <a:pt x="786903" y="168274"/>
                </a:lnTo>
                <a:lnTo>
                  <a:pt x="794516" y="169860"/>
                </a:lnTo>
                <a:lnTo>
                  <a:pt x="802445" y="171446"/>
                </a:lnTo>
                <a:lnTo>
                  <a:pt x="809740" y="173350"/>
                </a:lnTo>
                <a:lnTo>
                  <a:pt x="817035" y="176205"/>
                </a:lnTo>
                <a:lnTo>
                  <a:pt x="824013" y="178742"/>
                </a:lnTo>
                <a:lnTo>
                  <a:pt x="831308" y="181915"/>
                </a:lnTo>
                <a:lnTo>
                  <a:pt x="837968" y="185721"/>
                </a:lnTo>
                <a:lnTo>
                  <a:pt x="844629" y="189211"/>
                </a:lnTo>
                <a:lnTo>
                  <a:pt x="851289" y="193652"/>
                </a:lnTo>
                <a:lnTo>
                  <a:pt x="857316" y="197776"/>
                </a:lnTo>
                <a:lnTo>
                  <a:pt x="863342" y="202534"/>
                </a:lnTo>
                <a:lnTo>
                  <a:pt x="869051" y="207609"/>
                </a:lnTo>
                <a:lnTo>
                  <a:pt x="874443" y="212685"/>
                </a:lnTo>
                <a:lnTo>
                  <a:pt x="879835" y="218395"/>
                </a:lnTo>
                <a:lnTo>
                  <a:pt x="884910" y="224105"/>
                </a:lnTo>
                <a:lnTo>
                  <a:pt x="889350" y="229815"/>
                </a:lnTo>
                <a:lnTo>
                  <a:pt x="893790" y="236159"/>
                </a:lnTo>
                <a:lnTo>
                  <a:pt x="897914" y="242821"/>
                </a:lnTo>
                <a:lnTo>
                  <a:pt x="901720" y="249482"/>
                </a:lnTo>
                <a:lnTo>
                  <a:pt x="905209" y="255827"/>
                </a:lnTo>
                <a:lnTo>
                  <a:pt x="908697" y="263123"/>
                </a:lnTo>
                <a:lnTo>
                  <a:pt x="911235" y="270101"/>
                </a:lnTo>
                <a:lnTo>
                  <a:pt x="913772" y="277715"/>
                </a:lnTo>
                <a:lnTo>
                  <a:pt x="915675" y="285328"/>
                </a:lnTo>
                <a:lnTo>
                  <a:pt x="917895" y="292941"/>
                </a:lnTo>
                <a:lnTo>
                  <a:pt x="919164" y="300554"/>
                </a:lnTo>
                <a:lnTo>
                  <a:pt x="920116" y="308485"/>
                </a:lnTo>
                <a:lnTo>
                  <a:pt x="920750" y="316732"/>
                </a:lnTo>
                <a:lnTo>
                  <a:pt x="920750" y="324663"/>
                </a:lnTo>
                <a:lnTo>
                  <a:pt x="920750" y="523876"/>
                </a:lnTo>
                <a:lnTo>
                  <a:pt x="846532" y="523876"/>
                </a:lnTo>
                <a:lnTo>
                  <a:pt x="846532" y="409995"/>
                </a:lnTo>
                <a:lnTo>
                  <a:pt x="846215" y="404602"/>
                </a:lnTo>
                <a:lnTo>
                  <a:pt x="845580" y="399209"/>
                </a:lnTo>
                <a:lnTo>
                  <a:pt x="844312" y="394134"/>
                </a:lnTo>
                <a:lnTo>
                  <a:pt x="842409" y="389376"/>
                </a:lnTo>
                <a:lnTo>
                  <a:pt x="840188" y="384617"/>
                </a:lnTo>
                <a:lnTo>
                  <a:pt x="837651" y="380493"/>
                </a:lnTo>
                <a:lnTo>
                  <a:pt x="834479" y="376370"/>
                </a:lnTo>
                <a:lnTo>
                  <a:pt x="830990" y="372880"/>
                </a:lnTo>
                <a:lnTo>
                  <a:pt x="827501" y="369074"/>
                </a:lnTo>
                <a:lnTo>
                  <a:pt x="823061" y="366219"/>
                </a:lnTo>
                <a:lnTo>
                  <a:pt x="818938" y="363681"/>
                </a:lnTo>
                <a:lnTo>
                  <a:pt x="814180" y="361143"/>
                </a:lnTo>
                <a:lnTo>
                  <a:pt x="809423" y="359557"/>
                </a:lnTo>
                <a:lnTo>
                  <a:pt x="804348" y="358288"/>
                </a:lnTo>
                <a:lnTo>
                  <a:pt x="798956" y="357654"/>
                </a:lnTo>
                <a:lnTo>
                  <a:pt x="793881" y="357336"/>
                </a:lnTo>
                <a:lnTo>
                  <a:pt x="127186" y="357336"/>
                </a:lnTo>
                <a:lnTo>
                  <a:pt x="121794" y="357654"/>
                </a:lnTo>
                <a:lnTo>
                  <a:pt x="116402" y="358288"/>
                </a:lnTo>
                <a:lnTo>
                  <a:pt x="111645" y="359557"/>
                </a:lnTo>
                <a:lnTo>
                  <a:pt x="106570" y="361143"/>
                </a:lnTo>
                <a:lnTo>
                  <a:pt x="101812" y="363681"/>
                </a:lnTo>
                <a:lnTo>
                  <a:pt x="97689" y="366219"/>
                </a:lnTo>
                <a:lnTo>
                  <a:pt x="93566" y="369074"/>
                </a:lnTo>
                <a:lnTo>
                  <a:pt x="89760" y="372880"/>
                </a:lnTo>
                <a:lnTo>
                  <a:pt x="86588" y="376370"/>
                </a:lnTo>
                <a:lnTo>
                  <a:pt x="83416" y="380493"/>
                </a:lnTo>
                <a:lnTo>
                  <a:pt x="80879" y="384617"/>
                </a:lnTo>
                <a:lnTo>
                  <a:pt x="78659" y="389376"/>
                </a:lnTo>
                <a:lnTo>
                  <a:pt x="76756" y="394134"/>
                </a:lnTo>
                <a:lnTo>
                  <a:pt x="75487" y="399209"/>
                </a:lnTo>
                <a:lnTo>
                  <a:pt x="74535" y="404602"/>
                </a:lnTo>
                <a:lnTo>
                  <a:pt x="74218" y="409995"/>
                </a:lnTo>
                <a:lnTo>
                  <a:pt x="74218" y="523876"/>
                </a:lnTo>
                <a:lnTo>
                  <a:pt x="0" y="523876"/>
                </a:lnTo>
                <a:lnTo>
                  <a:pt x="0" y="324663"/>
                </a:lnTo>
                <a:lnTo>
                  <a:pt x="0" y="316732"/>
                </a:lnTo>
                <a:lnTo>
                  <a:pt x="634" y="308485"/>
                </a:lnTo>
                <a:lnTo>
                  <a:pt x="1586" y="300554"/>
                </a:lnTo>
                <a:lnTo>
                  <a:pt x="3172" y="292941"/>
                </a:lnTo>
                <a:lnTo>
                  <a:pt x="5075" y="285328"/>
                </a:lnTo>
                <a:lnTo>
                  <a:pt x="6978" y="277715"/>
                </a:lnTo>
                <a:lnTo>
                  <a:pt x="9515" y="270101"/>
                </a:lnTo>
                <a:lnTo>
                  <a:pt x="12370" y="263123"/>
                </a:lnTo>
                <a:lnTo>
                  <a:pt x="15541" y="255827"/>
                </a:lnTo>
                <a:lnTo>
                  <a:pt x="19030" y="249482"/>
                </a:lnTo>
                <a:lnTo>
                  <a:pt x="22836" y="242821"/>
                </a:lnTo>
                <a:lnTo>
                  <a:pt x="26960" y="236159"/>
                </a:lnTo>
                <a:lnTo>
                  <a:pt x="31400" y="229815"/>
                </a:lnTo>
                <a:lnTo>
                  <a:pt x="35840" y="224105"/>
                </a:lnTo>
                <a:lnTo>
                  <a:pt x="40915" y="218395"/>
                </a:lnTo>
                <a:lnTo>
                  <a:pt x="46307" y="212685"/>
                </a:lnTo>
                <a:lnTo>
                  <a:pt x="51699" y="207609"/>
                </a:lnTo>
                <a:lnTo>
                  <a:pt x="57408" y="202534"/>
                </a:lnTo>
                <a:lnTo>
                  <a:pt x="63434" y="197776"/>
                </a:lnTo>
                <a:lnTo>
                  <a:pt x="69778" y="193652"/>
                </a:lnTo>
                <a:lnTo>
                  <a:pt x="76121" y="189211"/>
                </a:lnTo>
                <a:lnTo>
                  <a:pt x="82782" y="185721"/>
                </a:lnTo>
                <a:lnTo>
                  <a:pt x="89442" y="181915"/>
                </a:lnTo>
                <a:lnTo>
                  <a:pt x="96737" y="178742"/>
                </a:lnTo>
                <a:lnTo>
                  <a:pt x="103715" y="176205"/>
                </a:lnTo>
                <a:lnTo>
                  <a:pt x="111327" y="173350"/>
                </a:lnTo>
                <a:lnTo>
                  <a:pt x="118305" y="171446"/>
                </a:lnTo>
                <a:lnTo>
                  <a:pt x="126234" y="169860"/>
                </a:lnTo>
                <a:lnTo>
                  <a:pt x="133847" y="168274"/>
                </a:lnTo>
                <a:lnTo>
                  <a:pt x="141776" y="167323"/>
                </a:lnTo>
                <a:lnTo>
                  <a:pt x="150022" y="166688"/>
                </a:lnTo>
                <a:close/>
                <a:moveTo>
                  <a:pt x="551498" y="0"/>
                </a:moveTo>
                <a:lnTo>
                  <a:pt x="558800" y="318"/>
                </a:lnTo>
                <a:lnTo>
                  <a:pt x="565468" y="1588"/>
                </a:lnTo>
                <a:lnTo>
                  <a:pt x="572135" y="3175"/>
                </a:lnTo>
                <a:lnTo>
                  <a:pt x="578168" y="5398"/>
                </a:lnTo>
                <a:lnTo>
                  <a:pt x="584518" y="8255"/>
                </a:lnTo>
                <a:lnTo>
                  <a:pt x="590233" y="12065"/>
                </a:lnTo>
                <a:lnTo>
                  <a:pt x="595630" y="15875"/>
                </a:lnTo>
                <a:lnTo>
                  <a:pt x="600393" y="20320"/>
                </a:lnTo>
                <a:lnTo>
                  <a:pt x="604838" y="25083"/>
                </a:lnTo>
                <a:lnTo>
                  <a:pt x="608648" y="30480"/>
                </a:lnTo>
                <a:lnTo>
                  <a:pt x="612458" y="36195"/>
                </a:lnTo>
                <a:lnTo>
                  <a:pt x="615315" y="42228"/>
                </a:lnTo>
                <a:lnTo>
                  <a:pt x="617538" y="48578"/>
                </a:lnTo>
                <a:lnTo>
                  <a:pt x="619126" y="55245"/>
                </a:lnTo>
                <a:lnTo>
                  <a:pt x="620396" y="61913"/>
                </a:lnTo>
                <a:lnTo>
                  <a:pt x="620713" y="69215"/>
                </a:lnTo>
                <a:lnTo>
                  <a:pt x="620396" y="76200"/>
                </a:lnTo>
                <a:lnTo>
                  <a:pt x="619126" y="82868"/>
                </a:lnTo>
                <a:lnTo>
                  <a:pt x="617538" y="89535"/>
                </a:lnTo>
                <a:lnTo>
                  <a:pt x="615315" y="95885"/>
                </a:lnTo>
                <a:lnTo>
                  <a:pt x="612458" y="101918"/>
                </a:lnTo>
                <a:lnTo>
                  <a:pt x="608648" y="107633"/>
                </a:lnTo>
                <a:lnTo>
                  <a:pt x="604838" y="113031"/>
                </a:lnTo>
                <a:lnTo>
                  <a:pt x="600393" y="117793"/>
                </a:lnTo>
                <a:lnTo>
                  <a:pt x="595630" y="122238"/>
                </a:lnTo>
                <a:lnTo>
                  <a:pt x="590233" y="126366"/>
                </a:lnTo>
                <a:lnTo>
                  <a:pt x="584518" y="129541"/>
                </a:lnTo>
                <a:lnTo>
                  <a:pt x="578168" y="132398"/>
                </a:lnTo>
                <a:lnTo>
                  <a:pt x="572135" y="134938"/>
                </a:lnTo>
                <a:lnTo>
                  <a:pt x="565468" y="136526"/>
                </a:lnTo>
                <a:lnTo>
                  <a:pt x="558800" y="137796"/>
                </a:lnTo>
                <a:lnTo>
                  <a:pt x="551498" y="138113"/>
                </a:lnTo>
                <a:lnTo>
                  <a:pt x="544513" y="137796"/>
                </a:lnTo>
                <a:lnTo>
                  <a:pt x="537528" y="136526"/>
                </a:lnTo>
                <a:lnTo>
                  <a:pt x="531178" y="134938"/>
                </a:lnTo>
                <a:lnTo>
                  <a:pt x="524828" y="132398"/>
                </a:lnTo>
                <a:lnTo>
                  <a:pt x="518795" y="129541"/>
                </a:lnTo>
                <a:lnTo>
                  <a:pt x="512763" y="126366"/>
                </a:lnTo>
                <a:lnTo>
                  <a:pt x="507683" y="122238"/>
                </a:lnTo>
                <a:lnTo>
                  <a:pt x="502920" y="117793"/>
                </a:lnTo>
                <a:lnTo>
                  <a:pt x="498475" y="113031"/>
                </a:lnTo>
                <a:lnTo>
                  <a:pt x="494348" y="107633"/>
                </a:lnTo>
                <a:lnTo>
                  <a:pt x="491173" y="101918"/>
                </a:lnTo>
                <a:lnTo>
                  <a:pt x="487998" y="95885"/>
                </a:lnTo>
                <a:lnTo>
                  <a:pt x="485775" y="89535"/>
                </a:lnTo>
                <a:lnTo>
                  <a:pt x="484188" y="82868"/>
                </a:lnTo>
                <a:lnTo>
                  <a:pt x="482918" y="76200"/>
                </a:lnTo>
                <a:lnTo>
                  <a:pt x="482600" y="69215"/>
                </a:lnTo>
                <a:lnTo>
                  <a:pt x="482918" y="61913"/>
                </a:lnTo>
                <a:lnTo>
                  <a:pt x="484188" y="55245"/>
                </a:lnTo>
                <a:lnTo>
                  <a:pt x="485775" y="48578"/>
                </a:lnTo>
                <a:lnTo>
                  <a:pt x="487998" y="42228"/>
                </a:lnTo>
                <a:lnTo>
                  <a:pt x="491173" y="36195"/>
                </a:lnTo>
                <a:lnTo>
                  <a:pt x="494348" y="30480"/>
                </a:lnTo>
                <a:lnTo>
                  <a:pt x="498475" y="25083"/>
                </a:lnTo>
                <a:lnTo>
                  <a:pt x="502920" y="20320"/>
                </a:lnTo>
                <a:lnTo>
                  <a:pt x="507683" y="15875"/>
                </a:lnTo>
                <a:lnTo>
                  <a:pt x="512763" y="12065"/>
                </a:lnTo>
                <a:lnTo>
                  <a:pt x="518795" y="8255"/>
                </a:lnTo>
                <a:lnTo>
                  <a:pt x="524828" y="5398"/>
                </a:lnTo>
                <a:lnTo>
                  <a:pt x="531178" y="3175"/>
                </a:lnTo>
                <a:lnTo>
                  <a:pt x="537528" y="1588"/>
                </a:lnTo>
                <a:lnTo>
                  <a:pt x="544513" y="318"/>
                </a:lnTo>
                <a:lnTo>
                  <a:pt x="551498" y="0"/>
                </a:lnTo>
                <a:close/>
                <a:moveTo>
                  <a:pt x="369094" y="0"/>
                </a:moveTo>
                <a:lnTo>
                  <a:pt x="376095" y="318"/>
                </a:lnTo>
                <a:lnTo>
                  <a:pt x="383096" y="1588"/>
                </a:lnTo>
                <a:lnTo>
                  <a:pt x="389460" y="3175"/>
                </a:lnTo>
                <a:lnTo>
                  <a:pt x="395825" y="5398"/>
                </a:lnTo>
                <a:lnTo>
                  <a:pt x="401871" y="8255"/>
                </a:lnTo>
                <a:lnTo>
                  <a:pt x="407918" y="12065"/>
                </a:lnTo>
                <a:lnTo>
                  <a:pt x="413010" y="15875"/>
                </a:lnTo>
                <a:lnTo>
                  <a:pt x="418101" y="20320"/>
                </a:lnTo>
                <a:lnTo>
                  <a:pt x="422238" y="25083"/>
                </a:lnTo>
                <a:lnTo>
                  <a:pt x="426375" y="30480"/>
                </a:lnTo>
                <a:lnTo>
                  <a:pt x="429558" y="36195"/>
                </a:lnTo>
                <a:lnTo>
                  <a:pt x="432740" y="42228"/>
                </a:lnTo>
                <a:lnTo>
                  <a:pt x="434968" y="48578"/>
                </a:lnTo>
                <a:lnTo>
                  <a:pt x="436559" y="55245"/>
                </a:lnTo>
                <a:lnTo>
                  <a:pt x="437832" y="61913"/>
                </a:lnTo>
                <a:lnTo>
                  <a:pt x="438150" y="69215"/>
                </a:lnTo>
                <a:lnTo>
                  <a:pt x="437832" y="76200"/>
                </a:lnTo>
                <a:lnTo>
                  <a:pt x="436559" y="82868"/>
                </a:lnTo>
                <a:lnTo>
                  <a:pt x="434968" y="89535"/>
                </a:lnTo>
                <a:lnTo>
                  <a:pt x="432740" y="95885"/>
                </a:lnTo>
                <a:lnTo>
                  <a:pt x="429558" y="101918"/>
                </a:lnTo>
                <a:lnTo>
                  <a:pt x="426375" y="107633"/>
                </a:lnTo>
                <a:lnTo>
                  <a:pt x="422238" y="113031"/>
                </a:lnTo>
                <a:lnTo>
                  <a:pt x="418101" y="117793"/>
                </a:lnTo>
                <a:lnTo>
                  <a:pt x="413010" y="122238"/>
                </a:lnTo>
                <a:lnTo>
                  <a:pt x="407918" y="126366"/>
                </a:lnTo>
                <a:lnTo>
                  <a:pt x="401871" y="129541"/>
                </a:lnTo>
                <a:lnTo>
                  <a:pt x="395825" y="132398"/>
                </a:lnTo>
                <a:lnTo>
                  <a:pt x="389460" y="134938"/>
                </a:lnTo>
                <a:lnTo>
                  <a:pt x="383096" y="136526"/>
                </a:lnTo>
                <a:lnTo>
                  <a:pt x="376095" y="137796"/>
                </a:lnTo>
                <a:lnTo>
                  <a:pt x="369094" y="138113"/>
                </a:lnTo>
                <a:lnTo>
                  <a:pt x="362092" y="137796"/>
                </a:lnTo>
                <a:lnTo>
                  <a:pt x="355091" y="136526"/>
                </a:lnTo>
                <a:lnTo>
                  <a:pt x="348408" y="134938"/>
                </a:lnTo>
                <a:lnTo>
                  <a:pt x="342362" y="132398"/>
                </a:lnTo>
                <a:lnTo>
                  <a:pt x="335997" y="129541"/>
                </a:lnTo>
                <a:lnTo>
                  <a:pt x="330269" y="126366"/>
                </a:lnTo>
                <a:lnTo>
                  <a:pt x="325177" y="122238"/>
                </a:lnTo>
                <a:lnTo>
                  <a:pt x="320086" y="117793"/>
                </a:lnTo>
                <a:lnTo>
                  <a:pt x="315949" y="113031"/>
                </a:lnTo>
                <a:lnTo>
                  <a:pt x="311812" y="107633"/>
                </a:lnTo>
                <a:lnTo>
                  <a:pt x="308311" y="101918"/>
                </a:lnTo>
                <a:lnTo>
                  <a:pt x="305447" y="95885"/>
                </a:lnTo>
                <a:lnTo>
                  <a:pt x="303219" y="89535"/>
                </a:lnTo>
                <a:lnTo>
                  <a:pt x="301310" y="82868"/>
                </a:lnTo>
                <a:lnTo>
                  <a:pt x="300355" y="76200"/>
                </a:lnTo>
                <a:lnTo>
                  <a:pt x="300037" y="69215"/>
                </a:lnTo>
                <a:lnTo>
                  <a:pt x="300355" y="61913"/>
                </a:lnTo>
                <a:lnTo>
                  <a:pt x="301310" y="55245"/>
                </a:lnTo>
                <a:lnTo>
                  <a:pt x="303219" y="48578"/>
                </a:lnTo>
                <a:lnTo>
                  <a:pt x="305447" y="42228"/>
                </a:lnTo>
                <a:lnTo>
                  <a:pt x="308311" y="36195"/>
                </a:lnTo>
                <a:lnTo>
                  <a:pt x="311812" y="30480"/>
                </a:lnTo>
                <a:lnTo>
                  <a:pt x="315949" y="25083"/>
                </a:lnTo>
                <a:lnTo>
                  <a:pt x="320086" y="20320"/>
                </a:lnTo>
                <a:lnTo>
                  <a:pt x="325177" y="15875"/>
                </a:lnTo>
                <a:lnTo>
                  <a:pt x="330269" y="12065"/>
                </a:lnTo>
                <a:lnTo>
                  <a:pt x="335997" y="8255"/>
                </a:lnTo>
                <a:lnTo>
                  <a:pt x="342362" y="5398"/>
                </a:lnTo>
                <a:lnTo>
                  <a:pt x="348408" y="3175"/>
                </a:lnTo>
                <a:lnTo>
                  <a:pt x="355091" y="1588"/>
                </a:lnTo>
                <a:lnTo>
                  <a:pt x="362092" y="318"/>
                </a:lnTo>
                <a:lnTo>
                  <a:pt x="3690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28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菱形 31">
            <a:extLst>
              <a:ext uri="{FF2B5EF4-FFF2-40B4-BE49-F238E27FC236}">
                <a16:creationId xmlns:a16="http://schemas.microsoft.com/office/drawing/2014/main" id="{DE0BD10A-C691-431B-92C2-A3E0007A9DC8}"/>
              </a:ext>
            </a:extLst>
          </p:cNvPr>
          <p:cNvSpPr/>
          <p:nvPr/>
        </p:nvSpPr>
        <p:spPr>
          <a:xfrm>
            <a:off x="6817667" y="2317072"/>
            <a:ext cx="981083" cy="981083"/>
          </a:xfrm>
          <a:prstGeom prst="diamond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KSO_Shape">
            <a:extLst>
              <a:ext uri="{FF2B5EF4-FFF2-40B4-BE49-F238E27FC236}">
                <a16:creationId xmlns:a16="http://schemas.microsoft.com/office/drawing/2014/main" id="{C5088385-9258-44AD-A573-CDE9CF17AC35}"/>
              </a:ext>
            </a:extLst>
          </p:cNvPr>
          <p:cNvSpPr>
            <a:spLocks/>
          </p:cNvSpPr>
          <p:nvPr/>
        </p:nvSpPr>
        <p:spPr bwMode="auto">
          <a:xfrm>
            <a:off x="7056806" y="2643187"/>
            <a:ext cx="502804" cy="229614"/>
          </a:xfrm>
          <a:custGeom>
            <a:avLst/>
            <a:gdLst>
              <a:gd name="T0" fmla="*/ 1220689 w 7881"/>
              <a:gd name="T1" fmla="*/ 725 h 3603"/>
              <a:gd name="T2" fmla="*/ 1051968 w 7881"/>
              <a:gd name="T3" fmla="*/ 3382 h 3603"/>
              <a:gd name="T4" fmla="*/ 1054144 w 7881"/>
              <a:gd name="T5" fmla="*/ 60146 h 3603"/>
              <a:gd name="T6" fmla="*/ 1851096 w 7881"/>
              <a:gd name="T7" fmla="*/ 779241 h 3603"/>
              <a:gd name="T8" fmla="*/ 137539 w 7881"/>
              <a:gd name="T9" fmla="*/ 799289 h 3603"/>
              <a:gd name="T10" fmla="*/ 3626 w 7881"/>
              <a:gd name="T11" fmla="*/ 715471 h 3603"/>
              <a:gd name="T12" fmla="*/ 626540 w 7881"/>
              <a:gd name="T13" fmla="*/ 686727 h 3603"/>
              <a:gd name="T14" fmla="*/ 1709690 w 7881"/>
              <a:gd name="T15" fmla="*/ 786729 h 3603"/>
              <a:gd name="T16" fmla="*/ 1569008 w 7881"/>
              <a:gd name="T17" fmla="*/ 870063 h 3603"/>
              <a:gd name="T18" fmla="*/ 1435820 w 7881"/>
              <a:gd name="T19" fmla="*/ 766680 h 3603"/>
              <a:gd name="T20" fmla="*/ 1482956 w 7881"/>
              <a:gd name="T21" fmla="*/ 609189 h 3603"/>
              <a:gd name="T22" fmla="*/ 1647084 w 7881"/>
              <a:gd name="T23" fmla="*/ 593247 h 3603"/>
              <a:gd name="T24" fmla="*/ 1655544 w 7881"/>
              <a:gd name="T25" fmla="*/ 722959 h 3603"/>
              <a:gd name="T26" fmla="*/ 1604058 w 7881"/>
              <a:gd name="T27" fmla="*/ 649045 h 3603"/>
              <a:gd name="T28" fmla="*/ 1518489 w 7881"/>
              <a:gd name="T29" fmla="*/ 670060 h 3603"/>
              <a:gd name="T30" fmla="*/ 1505919 w 7881"/>
              <a:gd name="T31" fmla="*/ 757018 h 3603"/>
              <a:gd name="T32" fmla="*/ 1580853 w 7881"/>
              <a:gd name="T33" fmla="*/ 801222 h 3603"/>
              <a:gd name="T34" fmla="*/ 1652160 w 7881"/>
              <a:gd name="T35" fmla="*/ 746390 h 3603"/>
              <a:gd name="T36" fmla="*/ 540246 w 7881"/>
              <a:gd name="T37" fmla="*/ 827068 h 3603"/>
              <a:gd name="T38" fmla="*/ 378534 w 7881"/>
              <a:gd name="T39" fmla="*/ 858711 h 3603"/>
              <a:gd name="T40" fmla="*/ 288373 w 7881"/>
              <a:gd name="T41" fmla="*/ 722959 h 3603"/>
              <a:gd name="T42" fmla="*/ 385303 w 7881"/>
              <a:gd name="T43" fmla="*/ 584551 h 3603"/>
              <a:gd name="T44" fmla="*/ 545322 w 7881"/>
              <a:gd name="T45" fmla="*/ 623682 h 3603"/>
              <a:gd name="T46" fmla="*/ 509789 w 7881"/>
              <a:gd name="T47" fmla="*/ 695906 h 3603"/>
              <a:gd name="T48" fmla="*/ 435822 w 7881"/>
              <a:gd name="T49" fmla="*/ 644214 h 3603"/>
              <a:gd name="T50" fmla="*/ 363548 w 7881"/>
              <a:gd name="T51" fmla="*/ 692283 h 3603"/>
              <a:gd name="T52" fmla="*/ 380226 w 7881"/>
              <a:gd name="T53" fmla="*/ 778516 h 3603"/>
              <a:gd name="T54" fmla="*/ 466521 w 7881"/>
              <a:gd name="T55" fmla="*/ 795183 h 3603"/>
              <a:gd name="T56" fmla="*/ 514623 w 7881"/>
              <a:gd name="T57" fmla="*/ 722959 h 3603"/>
              <a:gd name="T58" fmla="*/ 769638 w 7881"/>
              <a:gd name="T59" fmla="*/ 508221 h 3603"/>
              <a:gd name="T60" fmla="*/ 746917 w 7881"/>
              <a:gd name="T61" fmla="*/ 467641 h 3603"/>
              <a:gd name="T62" fmla="*/ 671742 w 7881"/>
              <a:gd name="T63" fmla="*/ 494453 h 3603"/>
              <a:gd name="T64" fmla="*/ 691321 w 7881"/>
              <a:gd name="T65" fmla="*/ 473438 h 3603"/>
              <a:gd name="T66" fmla="*/ 1726852 w 7881"/>
              <a:gd name="T67" fmla="*/ 597836 h 3603"/>
              <a:gd name="T68" fmla="*/ 1600915 w 7881"/>
              <a:gd name="T69" fmla="*/ 527787 h 3603"/>
              <a:gd name="T70" fmla="*/ 1535409 w 7881"/>
              <a:gd name="T71" fmla="*/ 267879 h 3603"/>
              <a:gd name="T72" fmla="*/ 1523807 w 7881"/>
              <a:gd name="T73" fmla="*/ 459428 h 3603"/>
              <a:gd name="T74" fmla="*/ 1454916 w 7881"/>
              <a:gd name="T75" fmla="*/ 569092 h 3603"/>
              <a:gd name="T76" fmla="*/ 907903 w 7881"/>
              <a:gd name="T77" fmla="*/ 222709 h 3603"/>
              <a:gd name="T78" fmla="*/ 624123 w 7881"/>
              <a:gd name="T79" fmla="*/ 381166 h 3603"/>
              <a:gd name="T80" fmla="*/ 533236 w 7881"/>
              <a:gd name="T81" fmla="*/ 552667 h 3603"/>
              <a:gd name="T82" fmla="*/ 393038 w 7881"/>
              <a:gd name="T83" fmla="*/ 531169 h 3603"/>
              <a:gd name="T84" fmla="*/ 274836 w 7881"/>
              <a:gd name="T85" fmla="*/ 611846 h 3603"/>
              <a:gd name="T86" fmla="*/ 53662 w 7881"/>
              <a:gd name="T87" fmla="*/ 476095 h 3603"/>
              <a:gd name="T88" fmla="*/ 477156 w 7881"/>
              <a:gd name="T89" fmla="*/ 335755 h 3603"/>
              <a:gd name="T90" fmla="*/ 1009909 w 7881"/>
              <a:gd name="T91" fmla="*/ 124640 h 3603"/>
              <a:gd name="T92" fmla="*/ 1429777 w 7881"/>
              <a:gd name="T93" fmla="*/ 151693 h 3603"/>
              <a:gd name="T94" fmla="*/ 1830792 w 7881"/>
              <a:gd name="T95" fmla="*/ 324160 h 3603"/>
              <a:gd name="T96" fmla="*/ 1904033 w 7881"/>
              <a:gd name="T97" fmla="*/ 396867 h 3603"/>
              <a:gd name="T98" fmla="*/ 186367 w 7881"/>
              <a:gd name="T99" fmla="*/ 531410 h 3603"/>
              <a:gd name="T100" fmla="*/ 281846 w 7881"/>
              <a:gd name="T101" fmla="*/ 478752 h 3603"/>
              <a:gd name="T102" fmla="*/ 893399 w 7881"/>
              <a:gd name="T103" fmla="*/ 519091 h 3603"/>
              <a:gd name="T104" fmla="*/ 937876 w 7881"/>
              <a:gd name="T105" fmla="*/ 522714 h 3603"/>
              <a:gd name="T106" fmla="*/ 905727 w 7881"/>
              <a:gd name="T107" fmla="*/ 495178 h 3603"/>
              <a:gd name="T108" fmla="*/ 946094 w 7881"/>
              <a:gd name="T109" fmla="*/ 455563 h 3603"/>
              <a:gd name="T110" fmla="*/ 888807 w 7881"/>
              <a:gd name="T111" fmla="*/ 495178 h 3603"/>
              <a:gd name="T112" fmla="*/ 726370 w 7881"/>
              <a:gd name="T113" fmla="*/ 526579 h 3603"/>
              <a:gd name="T114" fmla="*/ 787284 w 7881"/>
              <a:gd name="T115" fmla="*/ 505081 h 3603"/>
              <a:gd name="T116" fmla="*/ 744741 w 7881"/>
              <a:gd name="T117" fmla="*/ 452906 h 3603"/>
              <a:gd name="T118" fmla="*/ 675851 w 7881"/>
              <a:gd name="T119" fmla="*/ 508463 h 3603"/>
              <a:gd name="T120" fmla="*/ 708967 w 7881"/>
              <a:gd name="T121" fmla="*/ 472230 h 3603"/>
              <a:gd name="T122" fmla="*/ 1294172 w 7881"/>
              <a:gd name="T123" fmla="*/ 543488 h 3603"/>
              <a:gd name="T124" fmla="*/ 1807587 w 7881"/>
              <a:gd name="T125" fmla="*/ 406770 h 360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881" h="3603">
                <a:moveTo>
                  <a:pt x="5141" y="115"/>
                </a:moveTo>
                <a:lnTo>
                  <a:pt x="5141" y="143"/>
                </a:lnTo>
                <a:lnTo>
                  <a:pt x="5140" y="156"/>
                </a:lnTo>
                <a:lnTo>
                  <a:pt x="5139" y="167"/>
                </a:lnTo>
                <a:lnTo>
                  <a:pt x="5136" y="178"/>
                </a:lnTo>
                <a:lnTo>
                  <a:pt x="5133" y="189"/>
                </a:lnTo>
                <a:lnTo>
                  <a:pt x="5127" y="198"/>
                </a:lnTo>
                <a:lnTo>
                  <a:pt x="5122" y="208"/>
                </a:lnTo>
                <a:lnTo>
                  <a:pt x="5115" y="217"/>
                </a:lnTo>
                <a:lnTo>
                  <a:pt x="5107" y="225"/>
                </a:lnTo>
                <a:lnTo>
                  <a:pt x="5100" y="233"/>
                </a:lnTo>
                <a:lnTo>
                  <a:pt x="5091" y="239"/>
                </a:lnTo>
                <a:lnTo>
                  <a:pt x="5081" y="245"/>
                </a:lnTo>
                <a:lnTo>
                  <a:pt x="5071" y="249"/>
                </a:lnTo>
                <a:lnTo>
                  <a:pt x="5061" y="254"/>
                </a:lnTo>
                <a:lnTo>
                  <a:pt x="5050" y="256"/>
                </a:lnTo>
                <a:lnTo>
                  <a:pt x="5038" y="258"/>
                </a:lnTo>
                <a:lnTo>
                  <a:pt x="5027" y="259"/>
                </a:lnTo>
                <a:lnTo>
                  <a:pt x="4868" y="259"/>
                </a:lnTo>
                <a:lnTo>
                  <a:pt x="4868" y="0"/>
                </a:lnTo>
                <a:lnTo>
                  <a:pt x="5027" y="0"/>
                </a:lnTo>
                <a:lnTo>
                  <a:pt x="5038" y="0"/>
                </a:lnTo>
                <a:lnTo>
                  <a:pt x="5050" y="3"/>
                </a:lnTo>
                <a:lnTo>
                  <a:pt x="5061" y="5"/>
                </a:lnTo>
                <a:lnTo>
                  <a:pt x="5071" y="9"/>
                </a:lnTo>
                <a:lnTo>
                  <a:pt x="5081" y="14"/>
                </a:lnTo>
                <a:lnTo>
                  <a:pt x="5091" y="19"/>
                </a:lnTo>
                <a:lnTo>
                  <a:pt x="5100" y="26"/>
                </a:lnTo>
                <a:lnTo>
                  <a:pt x="5107" y="33"/>
                </a:lnTo>
                <a:lnTo>
                  <a:pt x="5115" y="42"/>
                </a:lnTo>
                <a:lnTo>
                  <a:pt x="5122" y="51"/>
                </a:lnTo>
                <a:lnTo>
                  <a:pt x="5127" y="60"/>
                </a:lnTo>
                <a:lnTo>
                  <a:pt x="5133" y="70"/>
                </a:lnTo>
                <a:lnTo>
                  <a:pt x="5136" y="81"/>
                </a:lnTo>
                <a:lnTo>
                  <a:pt x="5139" y="92"/>
                </a:lnTo>
                <a:lnTo>
                  <a:pt x="5140" y="103"/>
                </a:lnTo>
                <a:lnTo>
                  <a:pt x="5141" y="115"/>
                </a:lnTo>
                <a:close/>
                <a:moveTo>
                  <a:pt x="4407" y="259"/>
                </a:moveTo>
                <a:lnTo>
                  <a:pt x="4565" y="259"/>
                </a:lnTo>
                <a:lnTo>
                  <a:pt x="4565" y="0"/>
                </a:lnTo>
                <a:lnTo>
                  <a:pt x="4407" y="0"/>
                </a:lnTo>
                <a:lnTo>
                  <a:pt x="4394" y="0"/>
                </a:lnTo>
                <a:lnTo>
                  <a:pt x="4383" y="3"/>
                </a:lnTo>
                <a:lnTo>
                  <a:pt x="4372" y="5"/>
                </a:lnTo>
                <a:lnTo>
                  <a:pt x="4361" y="9"/>
                </a:lnTo>
                <a:lnTo>
                  <a:pt x="4352" y="14"/>
                </a:lnTo>
                <a:lnTo>
                  <a:pt x="4342" y="19"/>
                </a:lnTo>
                <a:lnTo>
                  <a:pt x="4333" y="26"/>
                </a:lnTo>
                <a:lnTo>
                  <a:pt x="4325" y="33"/>
                </a:lnTo>
                <a:lnTo>
                  <a:pt x="4317" y="42"/>
                </a:lnTo>
                <a:lnTo>
                  <a:pt x="4311" y="51"/>
                </a:lnTo>
                <a:lnTo>
                  <a:pt x="4305" y="60"/>
                </a:lnTo>
                <a:lnTo>
                  <a:pt x="4301" y="70"/>
                </a:lnTo>
                <a:lnTo>
                  <a:pt x="4296" y="81"/>
                </a:lnTo>
                <a:lnTo>
                  <a:pt x="4293" y="92"/>
                </a:lnTo>
                <a:lnTo>
                  <a:pt x="4292" y="103"/>
                </a:lnTo>
                <a:lnTo>
                  <a:pt x="4291" y="115"/>
                </a:lnTo>
                <a:lnTo>
                  <a:pt x="4291" y="143"/>
                </a:lnTo>
                <a:lnTo>
                  <a:pt x="4292" y="156"/>
                </a:lnTo>
                <a:lnTo>
                  <a:pt x="4293" y="167"/>
                </a:lnTo>
                <a:lnTo>
                  <a:pt x="4296" y="178"/>
                </a:lnTo>
                <a:lnTo>
                  <a:pt x="4301" y="189"/>
                </a:lnTo>
                <a:lnTo>
                  <a:pt x="4305" y="198"/>
                </a:lnTo>
                <a:lnTo>
                  <a:pt x="4311" y="208"/>
                </a:lnTo>
                <a:lnTo>
                  <a:pt x="4317" y="217"/>
                </a:lnTo>
                <a:lnTo>
                  <a:pt x="4325" y="225"/>
                </a:lnTo>
                <a:lnTo>
                  <a:pt x="4333" y="233"/>
                </a:lnTo>
                <a:lnTo>
                  <a:pt x="4342" y="239"/>
                </a:lnTo>
                <a:lnTo>
                  <a:pt x="4352" y="245"/>
                </a:lnTo>
                <a:lnTo>
                  <a:pt x="4361" y="249"/>
                </a:lnTo>
                <a:lnTo>
                  <a:pt x="4372" y="254"/>
                </a:lnTo>
                <a:lnTo>
                  <a:pt x="4383" y="256"/>
                </a:lnTo>
                <a:lnTo>
                  <a:pt x="4394" y="258"/>
                </a:lnTo>
                <a:lnTo>
                  <a:pt x="4407" y="259"/>
                </a:lnTo>
                <a:close/>
                <a:moveTo>
                  <a:pt x="7879" y="3028"/>
                </a:moveTo>
                <a:lnTo>
                  <a:pt x="7879" y="3028"/>
                </a:lnTo>
                <a:lnTo>
                  <a:pt x="7878" y="3053"/>
                </a:lnTo>
                <a:lnTo>
                  <a:pt x="7876" y="3076"/>
                </a:lnTo>
                <a:lnTo>
                  <a:pt x="7871" y="3096"/>
                </a:lnTo>
                <a:lnTo>
                  <a:pt x="7865" y="3115"/>
                </a:lnTo>
                <a:lnTo>
                  <a:pt x="7858" y="3131"/>
                </a:lnTo>
                <a:lnTo>
                  <a:pt x="7848" y="3146"/>
                </a:lnTo>
                <a:lnTo>
                  <a:pt x="7838" y="3159"/>
                </a:lnTo>
                <a:lnTo>
                  <a:pt x="7827" y="3171"/>
                </a:lnTo>
                <a:lnTo>
                  <a:pt x="7815" y="3181"/>
                </a:lnTo>
                <a:lnTo>
                  <a:pt x="7801" y="3190"/>
                </a:lnTo>
                <a:lnTo>
                  <a:pt x="7788" y="3197"/>
                </a:lnTo>
                <a:lnTo>
                  <a:pt x="7772" y="3203"/>
                </a:lnTo>
                <a:lnTo>
                  <a:pt x="7757" y="3208"/>
                </a:lnTo>
                <a:lnTo>
                  <a:pt x="7740" y="3213"/>
                </a:lnTo>
                <a:lnTo>
                  <a:pt x="7725" y="3217"/>
                </a:lnTo>
                <a:lnTo>
                  <a:pt x="7707" y="3219"/>
                </a:lnTo>
                <a:lnTo>
                  <a:pt x="7658" y="3226"/>
                </a:lnTo>
                <a:lnTo>
                  <a:pt x="7583" y="3234"/>
                </a:lnTo>
                <a:lnTo>
                  <a:pt x="7475" y="3244"/>
                </a:lnTo>
                <a:lnTo>
                  <a:pt x="7324" y="3255"/>
                </a:lnTo>
                <a:lnTo>
                  <a:pt x="7324" y="2982"/>
                </a:lnTo>
                <a:lnTo>
                  <a:pt x="7324" y="2953"/>
                </a:lnTo>
                <a:lnTo>
                  <a:pt x="7322" y="2926"/>
                </a:lnTo>
                <a:lnTo>
                  <a:pt x="7320" y="2897"/>
                </a:lnTo>
                <a:lnTo>
                  <a:pt x="7317" y="2871"/>
                </a:lnTo>
                <a:lnTo>
                  <a:pt x="7312" y="2843"/>
                </a:lnTo>
                <a:lnTo>
                  <a:pt x="7307" y="2816"/>
                </a:lnTo>
                <a:lnTo>
                  <a:pt x="7301" y="2789"/>
                </a:lnTo>
                <a:lnTo>
                  <a:pt x="7294" y="2764"/>
                </a:lnTo>
                <a:lnTo>
                  <a:pt x="7880" y="2764"/>
                </a:lnTo>
                <a:lnTo>
                  <a:pt x="7879" y="3028"/>
                </a:lnTo>
                <a:close/>
                <a:moveTo>
                  <a:pt x="999" y="2982"/>
                </a:moveTo>
                <a:lnTo>
                  <a:pt x="999" y="3316"/>
                </a:lnTo>
                <a:lnTo>
                  <a:pt x="902" y="3317"/>
                </a:lnTo>
                <a:lnTo>
                  <a:pt x="660" y="3317"/>
                </a:lnTo>
                <a:lnTo>
                  <a:pt x="639" y="3316"/>
                </a:lnTo>
                <a:lnTo>
                  <a:pt x="616" y="3315"/>
                </a:lnTo>
                <a:lnTo>
                  <a:pt x="593" y="3312"/>
                </a:lnTo>
                <a:lnTo>
                  <a:pt x="569" y="3309"/>
                </a:lnTo>
                <a:lnTo>
                  <a:pt x="544" y="3304"/>
                </a:lnTo>
                <a:lnTo>
                  <a:pt x="517" y="3298"/>
                </a:lnTo>
                <a:lnTo>
                  <a:pt x="491" y="3291"/>
                </a:lnTo>
                <a:lnTo>
                  <a:pt x="464" y="3283"/>
                </a:lnTo>
                <a:lnTo>
                  <a:pt x="438" y="3274"/>
                </a:lnTo>
                <a:lnTo>
                  <a:pt x="410" y="3266"/>
                </a:lnTo>
                <a:lnTo>
                  <a:pt x="383" y="3255"/>
                </a:lnTo>
                <a:lnTo>
                  <a:pt x="355" y="3244"/>
                </a:lnTo>
                <a:lnTo>
                  <a:pt x="328" y="3233"/>
                </a:lnTo>
                <a:lnTo>
                  <a:pt x="302" y="3219"/>
                </a:lnTo>
                <a:lnTo>
                  <a:pt x="275" y="3206"/>
                </a:lnTo>
                <a:lnTo>
                  <a:pt x="250" y="3192"/>
                </a:lnTo>
                <a:lnTo>
                  <a:pt x="225" y="3178"/>
                </a:lnTo>
                <a:lnTo>
                  <a:pt x="199" y="3162"/>
                </a:lnTo>
                <a:lnTo>
                  <a:pt x="176" y="3147"/>
                </a:lnTo>
                <a:lnTo>
                  <a:pt x="153" y="3130"/>
                </a:lnTo>
                <a:lnTo>
                  <a:pt x="132" y="3113"/>
                </a:lnTo>
                <a:lnTo>
                  <a:pt x="111" y="3096"/>
                </a:lnTo>
                <a:lnTo>
                  <a:pt x="93" y="3078"/>
                </a:lnTo>
                <a:lnTo>
                  <a:pt x="76" y="3060"/>
                </a:lnTo>
                <a:lnTo>
                  <a:pt x="59" y="3040"/>
                </a:lnTo>
                <a:lnTo>
                  <a:pt x="45" y="3021"/>
                </a:lnTo>
                <a:lnTo>
                  <a:pt x="33" y="3002"/>
                </a:lnTo>
                <a:lnTo>
                  <a:pt x="23" y="2982"/>
                </a:lnTo>
                <a:lnTo>
                  <a:pt x="15" y="2962"/>
                </a:lnTo>
                <a:lnTo>
                  <a:pt x="9" y="2942"/>
                </a:lnTo>
                <a:lnTo>
                  <a:pt x="6" y="2921"/>
                </a:lnTo>
                <a:lnTo>
                  <a:pt x="4" y="2900"/>
                </a:lnTo>
                <a:lnTo>
                  <a:pt x="3" y="2764"/>
                </a:lnTo>
                <a:lnTo>
                  <a:pt x="1030" y="2764"/>
                </a:lnTo>
                <a:lnTo>
                  <a:pt x="1023" y="2789"/>
                </a:lnTo>
                <a:lnTo>
                  <a:pt x="1017" y="2816"/>
                </a:lnTo>
                <a:lnTo>
                  <a:pt x="1011" y="2843"/>
                </a:lnTo>
                <a:lnTo>
                  <a:pt x="1007" y="2871"/>
                </a:lnTo>
                <a:lnTo>
                  <a:pt x="1003" y="2897"/>
                </a:lnTo>
                <a:lnTo>
                  <a:pt x="1001" y="2926"/>
                </a:lnTo>
                <a:lnTo>
                  <a:pt x="999" y="2953"/>
                </a:lnTo>
                <a:lnTo>
                  <a:pt x="999" y="2982"/>
                </a:lnTo>
                <a:close/>
                <a:moveTo>
                  <a:pt x="5719" y="2982"/>
                </a:moveTo>
                <a:lnTo>
                  <a:pt x="5719" y="3317"/>
                </a:lnTo>
                <a:lnTo>
                  <a:pt x="2604" y="3316"/>
                </a:lnTo>
                <a:lnTo>
                  <a:pt x="2604" y="2982"/>
                </a:lnTo>
                <a:lnTo>
                  <a:pt x="2604" y="2953"/>
                </a:lnTo>
                <a:lnTo>
                  <a:pt x="2603" y="2926"/>
                </a:lnTo>
                <a:lnTo>
                  <a:pt x="2600" y="2897"/>
                </a:lnTo>
                <a:lnTo>
                  <a:pt x="2597" y="2871"/>
                </a:lnTo>
                <a:lnTo>
                  <a:pt x="2592" y="2843"/>
                </a:lnTo>
                <a:lnTo>
                  <a:pt x="2587" y="2816"/>
                </a:lnTo>
                <a:lnTo>
                  <a:pt x="2581" y="2789"/>
                </a:lnTo>
                <a:lnTo>
                  <a:pt x="2574" y="2764"/>
                </a:lnTo>
                <a:lnTo>
                  <a:pt x="5750" y="2764"/>
                </a:lnTo>
                <a:lnTo>
                  <a:pt x="5742" y="2789"/>
                </a:lnTo>
                <a:lnTo>
                  <a:pt x="5737" y="2816"/>
                </a:lnTo>
                <a:lnTo>
                  <a:pt x="5731" y="2843"/>
                </a:lnTo>
                <a:lnTo>
                  <a:pt x="5727" y="2871"/>
                </a:lnTo>
                <a:lnTo>
                  <a:pt x="5723" y="2897"/>
                </a:lnTo>
                <a:lnTo>
                  <a:pt x="5720" y="2926"/>
                </a:lnTo>
                <a:lnTo>
                  <a:pt x="5719" y="2953"/>
                </a:lnTo>
                <a:lnTo>
                  <a:pt x="5719" y="2982"/>
                </a:lnTo>
                <a:close/>
                <a:moveTo>
                  <a:pt x="7134" y="2993"/>
                </a:moveTo>
                <a:lnTo>
                  <a:pt x="7134" y="2993"/>
                </a:lnTo>
                <a:lnTo>
                  <a:pt x="7133" y="3024"/>
                </a:lnTo>
                <a:lnTo>
                  <a:pt x="7131" y="3054"/>
                </a:lnTo>
                <a:lnTo>
                  <a:pt x="7126" y="3085"/>
                </a:lnTo>
                <a:lnTo>
                  <a:pt x="7121" y="3115"/>
                </a:lnTo>
                <a:lnTo>
                  <a:pt x="7114" y="3145"/>
                </a:lnTo>
                <a:lnTo>
                  <a:pt x="7106" y="3174"/>
                </a:lnTo>
                <a:lnTo>
                  <a:pt x="7097" y="3202"/>
                </a:lnTo>
                <a:lnTo>
                  <a:pt x="7086" y="3230"/>
                </a:lnTo>
                <a:lnTo>
                  <a:pt x="7073" y="3257"/>
                </a:lnTo>
                <a:lnTo>
                  <a:pt x="7060" y="3283"/>
                </a:lnTo>
                <a:lnTo>
                  <a:pt x="7045" y="3309"/>
                </a:lnTo>
                <a:lnTo>
                  <a:pt x="7029" y="3334"/>
                </a:lnTo>
                <a:lnTo>
                  <a:pt x="7012" y="3358"/>
                </a:lnTo>
                <a:lnTo>
                  <a:pt x="6994" y="3381"/>
                </a:lnTo>
                <a:lnTo>
                  <a:pt x="6974" y="3403"/>
                </a:lnTo>
                <a:lnTo>
                  <a:pt x="6955" y="3424"/>
                </a:lnTo>
                <a:lnTo>
                  <a:pt x="6934" y="3444"/>
                </a:lnTo>
                <a:lnTo>
                  <a:pt x="6912" y="3464"/>
                </a:lnTo>
                <a:lnTo>
                  <a:pt x="6889" y="3481"/>
                </a:lnTo>
                <a:lnTo>
                  <a:pt x="6864" y="3499"/>
                </a:lnTo>
                <a:lnTo>
                  <a:pt x="6839" y="3514"/>
                </a:lnTo>
                <a:lnTo>
                  <a:pt x="6814" y="3530"/>
                </a:lnTo>
                <a:lnTo>
                  <a:pt x="6787" y="3543"/>
                </a:lnTo>
                <a:lnTo>
                  <a:pt x="6761" y="3555"/>
                </a:lnTo>
                <a:lnTo>
                  <a:pt x="6734" y="3566"/>
                </a:lnTo>
                <a:lnTo>
                  <a:pt x="6705" y="3576"/>
                </a:lnTo>
                <a:lnTo>
                  <a:pt x="6675" y="3584"/>
                </a:lnTo>
                <a:lnTo>
                  <a:pt x="6647" y="3590"/>
                </a:lnTo>
                <a:lnTo>
                  <a:pt x="6616" y="3596"/>
                </a:lnTo>
                <a:lnTo>
                  <a:pt x="6586" y="3600"/>
                </a:lnTo>
                <a:lnTo>
                  <a:pt x="6554" y="3602"/>
                </a:lnTo>
                <a:lnTo>
                  <a:pt x="6523" y="3603"/>
                </a:lnTo>
                <a:lnTo>
                  <a:pt x="6491" y="3602"/>
                </a:lnTo>
                <a:lnTo>
                  <a:pt x="6461" y="3600"/>
                </a:lnTo>
                <a:lnTo>
                  <a:pt x="6431" y="3596"/>
                </a:lnTo>
                <a:lnTo>
                  <a:pt x="6400" y="3590"/>
                </a:lnTo>
                <a:lnTo>
                  <a:pt x="6370" y="3584"/>
                </a:lnTo>
                <a:lnTo>
                  <a:pt x="6342" y="3576"/>
                </a:lnTo>
                <a:lnTo>
                  <a:pt x="6313" y="3566"/>
                </a:lnTo>
                <a:lnTo>
                  <a:pt x="6286" y="3555"/>
                </a:lnTo>
                <a:lnTo>
                  <a:pt x="6259" y="3543"/>
                </a:lnTo>
                <a:lnTo>
                  <a:pt x="6233" y="3530"/>
                </a:lnTo>
                <a:lnTo>
                  <a:pt x="6206" y="3514"/>
                </a:lnTo>
                <a:lnTo>
                  <a:pt x="6182" y="3499"/>
                </a:lnTo>
                <a:lnTo>
                  <a:pt x="6158" y="3481"/>
                </a:lnTo>
                <a:lnTo>
                  <a:pt x="6135" y="3464"/>
                </a:lnTo>
                <a:lnTo>
                  <a:pt x="6113" y="3444"/>
                </a:lnTo>
                <a:lnTo>
                  <a:pt x="6092" y="3424"/>
                </a:lnTo>
                <a:lnTo>
                  <a:pt x="6071" y="3403"/>
                </a:lnTo>
                <a:lnTo>
                  <a:pt x="6052" y="3381"/>
                </a:lnTo>
                <a:lnTo>
                  <a:pt x="6035" y="3358"/>
                </a:lnTo>
                <a:lnTo>
                  <a:pt x="6017" y="3334"/>
                </a:lnTo>
                <a:lnTo>
                  <a:pt x="6002" y="3309"/>
                </a:lnTo>
                <a:lnTo>
                  <a:pt x="5986" y="3283"/>
                </a:lnTo>
                <a:lnTo>
                  <a:pt x="5973" y="3257"/>
                </a:lnTo>
                <a:lnTo>
                  <a:pt x="5961" y="3230"/>
                </a:lnTo>
                <a:lnTo>
                  <a:pt x="5950" y="3202"/>
                </a:lnTo>
                <a:lnTo>
                  <a:pt x="5940" y="3174"/>
                </a:lnTo>
                <a:lnTo>
                  <a:pt x="5933" y="3145"/>
                </a:lnTo>
                <a:lnTo>
                  <a:pt x="5925" y="3115"/>
                </a:lnTo>
                <a:lnTo>
                  <a:pt x="5920" y="3085"/>
                </a:lnTo>
                <a:lnTo>
                  <a:pt x="5916" y="3054"/>
                </a:lnTo>
                <a:lnTo>
                  <a:pt x="5914" y="3024"/>
                </a:lnTo>
                <a:lnTo>
                  <a:pt x="5913" y="2993"/>
                </a:lnTo>
                <a:lnTo>
                  <a:pt x="5914" y="2961"/>
                </a:lnTo>
                <a:lnTo>
                  <a:pt x="5916" y="2930"/>
                </a:lnTo>
                <a:lnTo>
                  <a:pt x="5920" y="2899"/>
                </a:lnTo>
                <a:lnTo>
                  <a:pt x="5925" y="2870"/>
                </a:lnTo>
                <a:lnTo>
                  <a:pt x="5933" y="2840"/>
                </a:lnTo>
                <a:lnTo>
                  <a:pt x="5940" y="2811"/>
                </a:lnTo>
                <a:lnTo>
                  <a:pt x="5950" y="2783"/>
                </a:lnTo>
                <a:lnTo>
                  <a:pt x="5961" y="2755"/>
                </a:lnTo>
                <a:lnTo>
                  <a:pt x="5973" y="2728"/>
                </a:lnTo>
                <a:lnTo>
                  <a:pt x="5986" y="2702"/>
                </a:lnTo>
                <a:lnTo>
                  <a:pt x="6002" y="2676"/>
                </a:lnTo>
                <a:lnTo>
                  <a:pt x="6017" y="2652"/>
                </a:lnTo>
                <a:lnTo>
                  <a:pt x="6035" y="2628"/>
                </a:lnTo>
                <a:lnTo>
                  <a:pt x="6052" y="2604"/>
                </a:lnTo>
                <a:lnTo>
                  <a:pt x="6071" y="2582"/>
                </a:lnTo>
                <a:lnTo>
                  <a:pt x="6092" y="2562"/>
                </a:lnTo>
                <a:lnTo>
                  <a:pt x="6113" y="2541"/>
                </a:lnTo>
                <a:lnTo>
                  <a:pt x="6135" y="2522"/>
                </a:lnTo>
                <a:lnTo>
                  <a:pt x="6158" y="2503"/>
                </a:lnTo>
                <a:lnTo>
                  <a:pt x="6182" y="2487"/>
                </a:lnTo>
                <a:lnTo>
                  <a:pt x="6206" y="2470"/>
                </a:lnTo>
                <a:lnTo>
                  <a:pt x="6233" y="2456"/>
                </a:lnTo>
                <a:lnTo>
                  <a:pt x="6259" y="2443"/>
                </a:lnTo>
                <a:lnTo>
                  <a:pt x="6286" y="2431"/>
                </a:lnTo>
                <a:lnTo>
                  <a:pt x="6313" y="2420"/>
                </a:lnTo>
                <a:lnTo>
                  <a:pt x="6342" y="2410"/>
                </a:lnTo>
                <a:lnTo>
                  <a:pt x="6370" y="2401"/>
                </a:lnTo>
                <a:lnTo>
                  <a:pt x="6400" y="2394"/>
                </a:lnTo>
                <a:lnTo>
                  <a:pt x="6431" y="2389"/>
                </a:lnTo>
                <a:lnTo>
                  <a:pt x="6461" y="2386"/>
                </a:lnTo>
                <a:lnTo>
                  <a:pt x="6491" y="2383"/>
                </a:lnTo>
                <a:lnTo>
                  <a:pt x="6523" y="2382"/>
                </a:lnTo>
                <a:lnTo>
                  <a:pt x="6554" y="2383"/>
                </a:lnTo>
                <a:lnTo>
                  <a:pt x="6586" y="2386"/>
                </a:lnTo>
                <a:lnTo>
                  <a:pt x="6616" y="2389"/>
                </a:lnTo>
                <a:lnTo>
                  <a:pt x="6647" y="2394"/>
                </a:lnTo>
                <a:lnTo>
                  <a:pt x="6675" y="2401"/>
                </a:lnTo>
                <a:lnTo>
                  <a:pt x="6705" y="2410"/>
                </a:lnTo>
                <a:lnTo>
                  <a:pt x="6734" y="2420"/>
                </a:lnTo>
                <a:lnTo>
                  <a:pt x="6761" y="2431"/>
                </a:lnTo>
                <a:lnTo>
                  <a:pt x="6787" y="2443"/>
                </a:lnTo>
                <a:lnTo>
                  <a:pt x="6814" y="2456"/>
                </a:lnTo>
                <a:lnTo>
                  <a:pt x="6839" y="2470"/>
                </a:lnTo>
                <a:lnTo>
                  <a:pt x="6864" y="2487"/>
                </a:lnTo>
                <a:lnTo>
                  <a:pt x="6889" y="2503"/>
                </a:lnTo>
                <a:lnTo>
                  <a:pt x="6912" y="2522"/>
                </a:lnTo>
                <a:lnTo>
                  <a:pt x="6934" y="2541"/>
                </a:lnTo>
                <a:lnTo>
                  <a:pt x="6955" y="2562"/>
                </a:lnTo>
                <a:lnTo>
                  <a:pt x="6974" y="2582"/>
                </a:lnTo>
                <a:lnTo>
                  <a:pt x="6994" y="2604"/>
                </a:lnTo>
                <a:lnTo>
                  <a:pt x="7012" y="2628"/>
                </a:lnTo>
                <a:lnTo>
                  <a:pt x="7029" y="2652"/>
                </a:lnTo>
                <a:lnTo>
                  <a:pt x="7045" y="2676"/>
                </a:lnTo>
                <a:lnTo>
                  <a:pt x="7060" y="2702"/>
                </a:lnTo>
                <a:lnTo>
                  <a:pt x="7073" y="2728"/>
                </a:lnTo>
                <a:lnTo>
                  <a:pt x="7086" y="2755"/>
                </a:lnTo>
                <a:lnTo>
                  <a:pt x="7097" y="2783"/>
                </a:lnTo>
                <a:lnTo>
                  <a:pt x="7106" y="2811"/>
                </a:lnTo>
                <a:lnTo>
                  <a:pt x="7114" y="2840"/>
                </a:lnTo>
                <a:lnTo>
                  <a:pt x="7121" y="2870"/>
                </a:lnTo>
                <a:lnTo>
                  <a:pt x="7126" y="2899"/>
                </a:lnTo>
                <a:lnTo>
                  <a:pt x="7131" y="2930"/>
                </a:lnTo>
                <a:lnTo>
                  <a:pt x="7133" y="2961"/>
                </a:lnTo>
                <a:lnTo>
                  <a:pt x="7134" y="2993"/>
                </a:lnTo>
                <a:close/>
                <a:moveTo>
                  <a:pt x="6849" y="2993"/>
                </a:moveTo>
                <a:lnTo>
                  <a:pt x="6849" y="2993"/>
                </a:lnTo>
                <a:lnTo>
                  <a:pt x="6849" y="2975"/>
                </a:lnTo>
                <a:lnTo>
                  <a:pt x="6847" y="2959"/>
                </a:lnTo>
                <a:lnTo>
                  <a:pt x="6846" y="2943"/>
                </a:lnTo>
                <a:lnTo>
                  <a:pt x="6842" y="2927"/>
                </a:lnTo>
                <a:lnTo>
                  <a:pt x="6839" y="2911"/>
                </a:lnTo>
                <a:lnTo>
                  <a:pt x="6835" y="2896"/>
                </a:lnTo>
                <a:lnTo>
                  <a:pt x="6829" y="2881"/>
                </a:lnTo>
                <a:lnTo>
                  <a:pt x="6824" y="2866"/>
                </a:lnTo>
                <a:lnTo>
                  <a:pt x="6817" y="2852"/>
                </a:lnTo>
                <a:lnTo>
                  <a:pt x="6809" y="2838"/>
                </a:lnTo>
                <a:lnTo>
                  <a:pt x="6802" y="2823"/>
                </a:lnTo>
                <a:lnTo>
                  <a:pt x="6793" y="2810"/>
                </a:lnTo>
                <a:lnTo>
                  <a:pt x="6784" y="2798"/>
                </a:lnTo>
                <a:lnTo>
                  <a:pt x="6774" y="2786"/>
                </a:lnTo>
                <a:lnTo>
                  <a:pt x="6764" y="2774"/>
                </a:lnTo>
                <a:lnTo>
                  <a:pt x="6753" y="2763"/>
                </a:lnTo>
                <a:lnTo>
                  <a:pt x="6742" y="2752"/>
                </a:lnTo>
                <a:lnTo>
                  <a:pt x="6730" y="2742"/>
                </a:lnTo>
                <a:lnTo>
                  <a:pt x="6718" y="2732"/>
                </a:lnTo>
                <a:lnTo>
                  <a:pt x="6705" y="2723"/>
                </a:lnTo>
                <a:lnTo>
                  <a:pt x="6692" y="2714"/>
                </a:lnTo>
                <a:lnTo>
                  <a:pt x="6678" y="2707"/>
                </a:lnTo>
                <a:lnTo>
                  <a:pt x="6664" y="2699"/>
                </a:lnTo>
                <a:lnTo>
                  <a:pt x="6650" y="2692"/>
                </a:lnTo>
                <a:lnTo>
                  <a:pt x="6636" y="2687"/>
                </a:lnTo>
                <a:lnTo>
                  <a:pt x="6620" y="2681"/>
                </a:lnTo>
                <a:lnTo>
                  <a:pt x="6605" y="2677"/>
                </a:lnTo>
                <a:lnTo>
                  <a:pt x="6588" y="2674"/>
                </a:lnTo>
                <a:lnTo>
                  <a:pt x="6573" y="2670"/>
                </a:lnTo>
                <a:lnTo>
                  <a:pt x="6556" y="2669"/>
                </a:lnTo>
                <a:lnTo>
                  <a:pt x="6540" y="2667"/>
                </a:lnTo>
                <a:lnTo>
                  <a:pt x="6523" y="2667"/>
                </a:lnTo>
                <a:lnTo>
                  <a:pt x="6507" y="2667"/>
                </a:lnTo>
                <a:lnTo>
                  <a:pt x="6490" y="2669"/>
                </a:lnTo>
                <a:lnTo>
                  <a:pt x="6474" y="2670"/>
                </a:lnTo>
                <a:lnTo>
                  <a:pt x="6457" y="2674"/>
                </a:lnTo>
                <a:lnTo>
                  <a:pt x="6442" y="2677"/>
                </a:lnTo>
                <a:lnTo>
                  <a:pt x="6427" y="2681"/>
                </a:lnTo>
                <a:lnTo>
                  <a:pt x="6411" y="2687"/>
                </a:lnTo>
                <a:lnTo>
                  <a:pt x="6397" y="2692"/>
                </a:lnTo>
                <a:lnTo>
                  <a:pt x="6383" y="2699"/>
                </a:lnTo>
                <a:lnTo>
                  <a:pt x="6368" y="2707"/>
                </a:lnTo>
                <a:lnTo>
                  <a:pt x="6355" y="2714"/>
                </a:lnTo>
                <a:lnTo>
                  <a:pt x="6342" y="2723"/>
                </a:lnTo>
                <a:lnTo>
                  <a:pt x="6329" y="2732"/>
                </a:lnTo>
                <a:lnTo>
                  <a:pt x="6317" y="2742"/>
                </a:lnTo>
                <a:lnTo>
                  <a:pt x="6304" y="2752"/>
                </a:lnTo>
                <a:lnTo>
                  <a:pt x="6293" y="2763"/>
                </a:lnTo>
                <a:lnTo>
                  <a:pt x="6282" y="2774"/>
                </a:lnTo>
                <a:lnTo>
                  <a:pt x="6273" y="2786"/>
                </a:lnTo>
                <a:lnTo>
                  <a:pt x="6263" y="2798"/>
                </a:lnTo>
                <a:lnTo>
                  <a:pt x="6254" y="2810"/>
                </a:lnTo>
                <a:lnTo>
                  <a:pt x="6245" y="2823"/>
                </a:lnTo>
                <a:lnTo>
                  <a:pt x="6237" y="2838"/>
                </a:lnTo>
                <a:lnTo>
                  <a:pt x="6230" y="2852"/>
                </a:lnTo>
                <a:lnTo>
                  <a:pt x="6223" y="2866"/>
                </a:lnTo>
                <a:lnTo>
                  <a:pt x="6217" y="2881"/>
                </a:lnTo>
                <a:lnTo>
                  <a:pt x="6212" y="2896"/>
                </a:lnTo>
                <a:lnTo>
                  <a:pt x="6208" y="2911"/>
                </a:lnTo>
                <a:lnTo>
                  <a:pt x="6204" y="2927"/>
                </a:lnTo>
                <a:lnTo>
                  <a:pt x="6201" y="2943"/>
                </a:lnTo>
                <a:lnTo>
                  <a:pt x="6199" y="2959"/>
                </a:lnTo>
                <a:lnTo>
                  <a:pt x="6198" y="2975"/>
                </a:lnTo>
                <a:lnTo>
                  <a:pt x="6198" y="2993"/>
                </a:lnTo>
                <a:lnTo>
                  <a:pt x="6198" y="3009"/>
                </a:lnTo>
                <a:lnTo>
                  <a:pt x="6199" y="3026"/>
                </a:lnTo>
                <a:lnTo>
                  <a:pt x="6201" y="3042"/>
                </a:lnTo>
                <a:lnTo>
                  <a:pt x="6204" y="3058"/>
                </a:lnTo>
                <a:lnTo>
                  <a:pt x="6208" y="3074"/>
                </a:lnTo>
                <a:lnTo>
                  <a:pt x="6212" y="3090"/>
                </a:lnTo>
                <a:lnTo>
                  <a:pt x="6217" y="3104"/>
                </a:lnTo>
                <a:lnTo>
                  <a:pt x="6223" y="3119"/>
                </a:lnTo>
                <a:lnTo>
                  <a:pt x="6230" y="3134"/>
                </a:lnTo>
                <a:lnTo>
                  <a:pt x="6237" y="3148"/>
                </a:lnTo>
                <a:lnTo>
                  <a:pt x="6245" y="3161"/>
                </a:lnTo>
                <a:lnTo>
                  <a:pt x="6254" y="3174"/>
                </a:lnTo>
                <a:lnTo>
                  <a:pt x="6263" y="3188"/>
                </a:lnTo>
                <a:lnTo>
                  <a:pt x="6273" y="3200"/>
                </a:lnTo>
                <a:lnTo>
                  <a:pt x="6282" y="3212"/>
                </a:lnTo>
                <a:lnTo>
                  <a:pt x="6293" y="3223"/>
                </a:lnTo>
                <a:lnTo>
                  <a:pt x="6304" y="3234"/>
                </a:lnTo>
                <a:lnTo>
                  <a:pt x="6317" y="3244"/>
                </a:lnTo>
                <a:lnTo>
                  <a:pt x="6329" y="3254"/>
                </a:lnTo>
                <a:lnTo>
                  <a:pt x="6342" y="3262"/>
                </a:lnTo>
                <a:lnTo>
                  <a:pt x="6355" y="3271"/>
                </a:lnTo>
                <a:lnTo>
                  <a:pt x="6368" y="3279"/>
                </a:lnTo>
                <a:lnTo>
                  <a:pt x="6383" y="3285"/>
                </a:lnTo>
                <a:lnTo>
                  <a:pt x="6397" y="3292"/>
                </a:lnTo>
                <a:lnTo>
                  <a:pt x="6411" y="3299"/>
                </a:lnTo>
                <a:lnTo>
                  <a:pt x="6427" y="3303"/>
                </a:lnTo>
                <a:lnTo>
                  <a:pt x="6442" y="3307"/>
                </a:lnTo>
                <a:lnTo>
                  <a:pt x="6457" y="3312"/>
                </a:lnTo>
                <a:lnTo>
                  <a:pt x="6474" y="3314"/>
                </a:lnTo>
                <a:lnTo>
                  <a:pt x="6490" y="3316"/>
                </a:lnTo>
                <a:lnTo>
                  <a:pt x="6507" y="3317"/>
                </a:lnTo>
                <a:lnTo>
                  <a:pt x="6523" y="3318"/>
                </a:lnTo>
                <a:lnTo>
                  <a:pt x="6540" y="3317"/>
                </a:lnTo>
                <a:lnTo>
                  <a:pt x="6556" y="3316"/>
                </a:lnTo>
                <a:lnTo>
                  <a:pt x="6573" y="3314"/>
                </a:lnTo>
                <a:lnTo>
                  <a:pt x="6588" y="3312"/>
                </a:lnTo>
                <a:lnTo>
                  <a:pt x="6605" y="3307"/>
                </a:lnTo>
                <a:lnTo>
                  <a:pt x="6620" y="3303"/>
                </a:lnTo>
                <a:lnTo>
                  <a:pt x="6636" y="3299"/>
                </a:lnTo>
                <a:lnTo>
                  <a:pt x="6650" y="3292"/>
                </a:lnTo>
                <a:lnTo>
                  <a:pt x="6664" y="3285"/>
                </a:lnTo>
                <a:lnTo>
                  <a:pt x="6678" y="3279"/>
                </a:lnTo>
                <a:lnTo>
                  <a:pt x="6692" y="3271"/>
                </a:lnTo>
                <a:lnTo>
                  <a:pt x="6705" y="3262"/>
                </a:lnTo>
                <a:lnTo>
                  <a:pt x="6718" y="3254"/>
                </a:lnTo>
                <a:lnTo>
                  <a:pt x="6730" y="3244"/>
                </a:lnTo>
                <a:lnTo>
                  <a:pt x="6742" y="3234"/>
                </a:lnTo>
                <a:lnTo>
                  <a:pt x="6753" y="3223"/>
                </a:lnTo>
                <a:lnTo>
                  <a:pt x="6764" y="3212"/>
                </a:lnTo>
                <a:lnTo>
                  <a:pt x="6774" y="3200"/>
                </a:lnTo>
                <a:lnTo>
                  <a:pt x="6784" y="3188"/>
                </a:lnTo>
                <a:lnTo>
                  <a:pt x="6793" y="3174"/>
                </a:lnTo>
                <a:lnTo>
                  <a:pt x="6802" y="3161"/>
                </a:lnTo>
                <a:lnTo>
                  <a:pt x="6809" y="3148"/>
                </a:lnTo>
                <a:lnTo>
                  <a:pt x="6817" y="3134"/>
                </a:lnTo>
                <a:lnTo>
                  <a:pt x="6824" y="3119"/>
                </a:lnTo>
                <a:lnTo>
                  <a:pt x="6829" y="3104"/>
                </a:lnTo>
                <a:lnTo>
                  <a:pt x="6835" y="3090"/>
                </a:lnTo>
                <a:lnTo>
                  <a:pt x="6839" y="3074"/>
                </a:lnTo>
                <a:lnTo>
                  <a:pt x="6842" y="3058"/>
                </a:lnTo>
                <a:lnTo>
                  <a:pt x="6846" y="3042"/>
                </a:lnTo>
                <a:lnTo>
                  <a:pt x="6847" y="3026"/>
                </a:lnTo>
                <a:lnTo>
                  <a:pt x="6849" y="3009"/>
                </a:lnTo>
                <a:lnTo>
                  <a:pt x="6849" y="2993"/>
                </a:lnTo>
                <a:close/>
                <a:moveTo>
                  <a:pt x="2414" y="2993"/>
                </a:moveTo>
                <a:lnTo>
                  <a:pt x="2414" y="2993"/>
                </a:lnTo>
                <a:lnTo>
                  <a:pt x="2414" y="3024"/>
                </a:lnTo>
                <a:lnTo>
                  <a:pt x="2411" y="3054"/>
                </a:lnTo>
                <a:lnTo>
                  <a:pt x="2407" y="3085"/>
                </a:lnTo>
                <a:lnTo>
                  <a:pt x="2402" y="3115"/>
                </a:lnTo>
                <a:lnTo>
                  <a:pt x="2395" y="3145"/>
                </a:lnTo>
                <a:lnTo>
                  <a:pt x="2386" y="3174"/>
                </a:lnTo>
                <a:lnTo>
                  <a:pt x="2377" y="3202"/>
                </a:lnTo>
                <a:lnTo>
                  <a:pt x="2367" y="3230"/>
                </a:lnTo>
                <a:lnTo>
                  <a:pt x="2353" y="3257"/>
                </a:lnTo>
                <a:lnTo>
                  <a:pt x="2340" y="3283"/>
                </a:lnTo>
                <a:lnTo>
                  <a:pt x="2326" y="3309"/>
                </a:lnTo>
                <a:lnTo>
                  <a:pt x="2309" y="3334"/>
                </a:lnTo>
                <a:lnTo>
                  <a:pt x="2293" y="3358"/>
                </a:lnTo>
                <a:lnTo>
                  <a:pt x="2274" y="3381"/>
                </a:lnTo>
                <a:lnTo>
                  <a:pt x="2256" y="3403"/>
                </a:lnTo>
                <a:lnTo>
                  <a:pt x="2235" y="3424"/>
                </a:lnTo>
                <a:lnTo>
                  <a:pt x="2214" y="3444"/>
                </a:lnTo>
                <a:lnTo>
                  <a:pt x="2192" y="3464"/>
                </a:lnTo>
                <a:lnTo>
                  <a:pt x="2169" y="3481"/>
                </a:lnTo>
                <a:lnTo>
                  <a:pt x="2144" y="3499"/>
                </a:lnTo>
                <a:lnTo>
                  <a:pt x="2120" y="3514"/>
                </a:lnTo>
                <a:lnTo>
                  <a:pt x="2094" y="3530"/>
                </a:lnTo>
                <a:lnTo>
                  <a:pt x="2067" y="3543"/>
                </a:lnTo>
                <a:lnTo>
                  <a:pt x="2041" y="3555"/>
                </a:lnTo>
                <a:lnTo>
                  <a:pt x="2014" y="3566"/>
                </a:lnTo>
                <a:lnTo>
                  <a:pt x="1985" y="3576"/>
                </a:lnTo>
                <a:lnTo>
                  <a:pt x="1956" y="3584"/>
                </a:lnTo>
                <a:lnTo>
                  <a:pt x="1927" y="3590"/>
                </a:lnTo>
                <a:lnTo>
                  <a:pt x="1896" y="3596"/>
                </a:lnTo>
                <a:lnTo>
                  <a:pt x="1866" y="3600"/>
                </a:lnTo>
                <a:lnTo>
                  <a:pt x="1835" y="3602"/>
                </a:lnTo>
                <a:lnTo>
                  <a:pt x="1803" y="3603"/>
                </a:lnTo>
                <a:lnTo>
                  <a:pt x="1773" y="3602"/>
                </a:lnTo>
                <a:lnTo>
                  <a:pt x="1741" y="3600"/>
                </a:lnTo>
                <a:lnTo>
                  <a:pt x="1711" y="3596"/>
                </a:lnTo>
                <a:lnTo>
                  <a:pt x="1680" y="3590"/>
                </a:lnTo>
                <a:lnTo>
                  <a:pt x="1652" y="3584"/>
                </a:lnTo>
                <a:lnTo>
                  <a:pt x="1622" y="3576"/>
                </a:lnTo>
                <a:lnTo>
                  <a:pt x="1594" y="3566"/>
                </a:lnTo>
                <a:lnTo>
                  <a:pt x="1566" y="3555"/>
                </a:lnTo>
                <a:lnTo>
                  <a:pt x="1539" y="3543"/>
                </a:lnTo>
                <a:lnTo>
                  <a:pt x="1513" y="3530"/>
                </a:lnTo>
                <a:lnTo>
                  <a:pt x="1488" y="3514"/>
                </a:lnTo>
                <a:lnTo>
                  <a:pt x="1462" y="3499"/>
                </a:lnTo>
                <a:lnTo>
                  <a:pt x="1438" y="3481"/>
                </a:lnTo>
                <a:lnTo>
                  <a:pt x="1415" y="3464"/>
                </a:lnTo>
                <a:lnTo>
                  <a:pt x="1393" y="3444"/>
                </a:lnTo>
                <a:lnTo>
                  <a:pt x="1372" y="3424"/>
                </a:lnTo>
                <a:lnTo>
                  <a:pt x="1352" y="3403"/>
                </a:lnTo>
                <a:lnTo>
                  <a:pt x="1332" y="3381"/>
                </a:lnTo>
                <a:lnTo>
                  <a:pt x="1315" y="3358"/>
                </a:lnTo>
                <a:lnTo>
                  <a:pt x="1297" y="3334"/>
                </a:lnTo>
                <a:lnTo>
                  <a:pt x="1282" y="3309"/>
                </a:lnTo>
                <a:lnTo>
                  <a:pt x="1266" y="3283"/>
                </a:lnTo>
                <a:lnTo>
                  <a:pt x="1253" y="3257"/>
                </a:lnTo>
                <a:lnTo>
                  <a:pt x="1241" y="3230"/>
                </a:lnTo>
                <a:lnTo>
                  <a:pt x="1230" y="3202"/>
                </a:lnTo>
                <a:lnTo>
                  <a:pt x="1220" y="3174"/>
                </a:lnTo>
                <a:lnTo>
                  <a:pt x="1213" y="3145"/>
                </a:lnTo>
                <a:lnTo>
                  <a:pt x="1206" y="3115"/>
                </a:lnTo>
                <a:lnTo>
                  <a:pt x="1200" y="3085"/>
                </a:lnTo>
                <a:lnTo>
                  <a:pt x="1196" y="3054"/>
                </a:lnTo>
                <a:lnTo>
                  <a:pt x="1194" y="3024"/>
                </a:lnTo>
                <a:lnTo>
                  <a:pt x="1193" y="2993"/>
                </a:lnTo>
                <a:lnTo>
                  <a:pt x="1194" y="2961"/>
                </a:lnTo>
                <a:lnTo>
                  <a:pt x="1196" y="2930"/>
                </a:lnTo>
                <a:lnTo>
                  <a:pt x="1200" y="2899"/>
                </a:lnTo>
                <a:lnTo>
                  <a:pt x="1206" y="2870"/>
                </a:lnTo>
                <a:lnTo>
                  <a:pt x="1213" y="2840"/>
                </a:lnTo>
                <a:lnTo>
                  <a:pt x="1220" y="2811"/>
                </a:lnTo>
                <a:lnTo>
                  <a:pt x="1230" y="2783"/>
                </a:lnTo>
                <a:lnTo>
                  <a:pt x="1241" y="2755"/>
                </a:lnTo>
                <a:lnTo>
                  <a:pt x="1253" y="2728"/>
                </a:lnTo>
                <a:lnTo>
                  <a:pt x="1266" y="2702"/>
                </a:lnTo>
                <a:lnTo>
                  <a:pt x="1282" y="2676"/>
                </a:lnTo>
                <a:lnTo>
                  <a:pt x="1297" y="2652"/>
                </a:lnTo>
                <a:lnTo>
                  <a:pt x="1315" y="2628"/>
                </a:lnTo>
                <a:lnTo>
                  <a:pt x="1332" y="2604"/>
                </a:lnTo>
                <a:lnTo>
                  <a:pt x="1352" y="2582"/>
                </a:lnTo>
                <a:lnTo>
                  <a:pt x="1372" y="2562"/>
                </a:lnTo>
                <a:lnTo>
                  <a:pt x="1393" y="2541"/>
                </a:lnTo>
                <a:lnTo>
                  <a:pt x="1415" y="2522"/>
                </a:lnTo>
                <a:lnTo>
                  <a:pt x="1438" y="2503"/>
                </a:lnTo>
                <a:lnTo>
                  <a:pt x="1462" y="2487"/>
                </a:lnTo>
                <a:lnTo>
                  <a:pt x="1488" y="2470"/>
                </a:lnTo>
                <a:lnTo>
                  <a:pt x="1513" y="2456"/>
                </a:lnTo>
                <a:lnTo>
                  <a:pt x="1539" y="2443"/>
                </a:lnTo>
                <a:lnTo>
                  <a:pt x="1566" y="2431"/>
                </a:lnTo>
                <a:lnTo>
                  <a:pt x="1594" y="2420"/>
                </a:lnTo>
                <a:lnTo>
                  <a:pt x="1622" y="2410"/>
                </a:lnTo>
                <a:lnTo>
                  <a:pt x="1652" y="2401"/>
                </a:lnTo>
                <a:lnTo>
                  <a:pt x="1680" y="2394"/>
                </a:lnTo>
                <a:lnTo>
                  <a:pt x="1711" y="2389"/>
                </a:lnTo>
                <a:lnTo>
                  <a:pt x="1741" y="2386"/>
                </a:lnTo>
                <a:lnTo>
                  <a:pt x="1773" y="2383"/>
                </a:lnTo>
                <a:lnTo>
                  <a:pt x="1803" y="2382"/>
                </a:lnTo>
                <a:lnTo>
                  <a:pt x="1835" y="2383"/>
                </a:lnTo>
                <a:lnTo>
                  <a:pt x="1866" y="2386"/>
                </a:lnTo>
                <a:lnTo>
                  <a:pt x="1896" y="2389"/>
                </a:lnTo>
                <a:lnTo>
                  <a:pt x="1927" y="2394"/>
                </a:lnTo>
                <a:lnTo>
                  <a:pt x="1956" y="2401"/>
                </a:lnTo>
                <a:lnTo>
                  <a:pt x="1985" y="2410"/>
                </a:lnTo>
                <a:lnTo>
                  <a:pt x="2014" y="2420"/>
                </a:lnTo>
                <a:lnTo>
                  <a:pt x="2041" y="2431"/>
                </a:lnTo>
                <a:lnTo>
                  <a:pt x="2067" y="2443"/>
                </a:lnTo>
                <a:lnTo>
                  <a:pt x="2094" y="2456"/>
                </a:lnTo>
                <a:lnTo>
                  <a:pt x="2120" y="2470"/>
                </a:lnTo>
                <a:lnTo>
                  <a:pt x="2144" y="2487"/>
                </a:lnTo>
                <a:lnTo>
                  <a:pt x="2169" y="2503"/>
                </a:lnTo>
                <a:lnTo>
                  <a:pt x="2192" y="2522"/>
                </a:lnTo>
                <a:lnTo>
                  <a:pt x="2214" y="2541"/>
                </a:lnTo>
                <a:lnTo>
                  <a:pt x="2235" y="2562"/>
                </a:lnTo>
                <a:lnTo>
                  <a:pt x="2256" y="2582"/>
                </a:lnTo>
                <a:lnTo>
                  <a:pt x="2274" y="2604"/>
                </a:lnTo>
                <a:lnTo>
                  <a:pt x="2293" y="2628"/>
                </a:lnTo>
                <a:lnTo>
                  <a:pt x="2309" y="2652"/>
                </a:lnTo>
                <a:lnTo>
                  <a:pt x="2326" y="2676"/>
                </a:lnTo>
                <a:lnTo>
                  <a:pt x="2340" y="2702"/>
                </a:lnTo>
                <a:lnTo>
                  <a:pt x="2353" y="2728"/>
                </a:lnTo>
                <a:lnTo>
                  <a:pt x="2367" y="2755"/>
                </a:lnTo>
                <a:lnTo>
                  <a:pt x="2377" y="2783"/>
                </a:lnTo>
                <a:lnTo>
                  <a:pt x="2386" y="2811"/>
                </a:lnTo>
                <a:lnTo>
                  <a:pt x="2395" y="2840"/>
                </a:lnTo>
                <a:lnTo>
                  <a:pt x="2402" y="2870"/>
                </a:lnTo>
                <a:lnTo>
                  <a:pt x="2407" y="2899"/>
                </a:lnTo>
                <a:lnTo>
                  <a:pt x="2411" y="2930"/>
                </a:lnTo>
                <a:lnTo>
                  <a:pt x="2414" y="2961"/>
                </a:lnTo>
                <a:lnTo>
                  <a:pt x="2414" y="2993"/>
                </a:lnTo>
                <a:close/>
                <a:moveTo>
                  <a:pt x="2129" y="2993"/>
                </a:moveTo>
                <a:lnTo>
                  <a:pt x="2129" y="2993"/>
                </a:lnTo>
                <a:lnTo>
                  <a:pt x="2129" y="2975"/>
                </a:lnTo>
                <a:lnTo>
                  <a:pt x="2128" y="2959"/>
                </a:lnTo>
                <a:lnTo>
                  <a:pt x="2126" y="2943"/>
                </a:lnTo>
                <a:lnTo>
                  <a:pt x="2122" y="2927"/>
                </a:lnTo>
                <a:lnTo>
                  <a:pt x="2119" y="2911"/>
                </a:lnTo>
                <a:lnTo>
                  <a:pt x="2115" y="2896"/>
                </a:lnTo>
                <a:lnTo>
                  <a:pt x="2109" y="2881"/>
                </a:lnTo>
                <a:lnTo>
                  <a:pt x="2104" y="2866"/>
                </a:lnTo>
                <a:lnTo>
                  <a:pt x="2097" y="2852"/>
                </a:lnTo>
                <a:lnTo>
                  <a:pt x="2089" y="2838"/>
                </a:lnTo>
                <a:lnTo>
                  <a:pt x="2082" y="2823"/>
                </a:lnTo>
                <a:lnTo>
                  <a:pt x="2074" y="2810"/>
                </a:lnTo>
                <a:lnTo>
                  <a:pt x="2064" y="2798"/>
                </a:lnTo>
                <a:lnTo>
                  <a:pt x="2054" y="2786"/>
                </a:lnTo>
                <a:lnTo>
                  <a:pt x="2044" y="2774"/>
                </a:lnTo>
                <a:lnTo>
                  <a:pt x="2033" y="2763"/>
                </a:lnTo>
                <a:lnTo>
                  <a:pt x="2022" y="2752"/>
                </a:lnTo>
                <a:lnTo>
                  <a:pt x="2010" y="2742"/>
                </a:lnTo>
                <a:lnTo>
                  <a:pt x="1998" y="2732"/>
                </a:lnTo>
                <a:lnTo>
                  <a:pt x="1985" y="2723"/>
                </a:lnTo>
                <a:lnTo>
                  <a:pt x="1972" y="2714"/>
                </a:lnTo>
                <a:lnTo>
                  <a:pt x="1958" y="2707"/>
                </a:lnTo>
                <a:lnTo>
                  <a:pt x="1944" y="2699"/>
                </a:lnTo>
                <a:lnTo>
                  <a:pt x="1930" y="2692"/>
                </a:lnTo>
                <a:lnTo>
                  <a:pt x="1916" y="2687"/>
                </a:lnTo>
                <a:lnTo>
                  <a:pt x="1900" y="2681"/>
                </a:lnTo>
                <a:lnTo>
                  <a:pt x="1885" y="2677"/>
                </a:lnTo>
                <a:lnTo>
                  <a:pt x="1869" y="2674"/>
                </a:lnTo>
                <a:lnTo>
                  <a:pt x="1853" y="2670"/>
                </a:lnTo>
                <a:lnTo>
                  <a:pt x="1836" y="2669"/>
                </a:lnTo>
                <a:lnTo>
                  <a:pt x="1820" y="2667"/>
                </a:lnTo>
                <a:lnTo>
                  <a:pt x="1803" y="2667"/>
                </a:lnTo>
                <a:lnTo>
                  <a:pt x="1787" y="2667"/>
                </a:lnTo>
                <a:lnTo>
                  <a:pt x="1770" y="2669"/>
                </a:lnTo>
                <a:lnTo>
                  <a:pt x="1754" y="2670"/>
                </a:lnTo>
                <a:lnTo>
                  <a:pt x="1737" y="2674"/>
                </a:lnTo>
                <a:lnTo>
                  <a:pt x="1722" y="2677"/>
                </a:lnTo>
                <a:lnTo>
                  <a:pt x="1707" y="2681"/>
                </a:lnTo>
                <a:lnTo>
                  <a:pt x="1691" y="2687"/>
                </a:lnTo>
                <a:lnTo>
                  <a:pt x="1677" y="2692"/>
                </a:lnTo>
                <a:lnTo>
                  <a:pt x="1663" y="2699"/>
                </a:lnTo>
                <a:lnTo>
                  <a:pt x="1648" y="2707"/>
                </a:lnTo>
                <a:lnTo>
                  <a:pt x="1635" y="2714"/>
                </a:lnTo>
                <a:lnTo>
                  <a:pt x="1622" y="2723"/>
                </a:lnTo>
                <a:lnTo>
                  <a:pt x="1609" y="2732"/>
                </a:lnTo>
                <a:lnTo>
                  <a:pt x="1597" y="2742"/>
                </a:lnTo>
                <a:lnTo>
                  <a:pt x="1584" y="2752"/>
                </a:lnTo>
                <a:lnTo>
                  <a:pt x="1573" y="2763"/>
                </a:lnTo>
                <a:lnTo>
                  <a:pt x="1562" y="2774"/>
                </a:lnTo>
                <a:lnTo>
                  <a:pt x="1553" y="2786"/>
                </a:lnTo>
                <a:lnTo>
                  <a:pt x="1543" y="2798"/>
                </a:lnTo>
                <a:lnTo>
                  <a:pt x="1534" y="2810"/>
                </a:lnTo>
                <a:lnTo>
                  <a:pt x="1525" y="2823"/>
                </a:lnTo>
                <a:lnTo>
                  <a:pt x="1517" y="2838"/>
                </a:lnTo>
                <a:lnTo>
                  <a:pt x="1511" y="2852"/>
                </a:lnTo>
                <a:lnTo>
                  <a:pt x="1504" y="2866"/>
                </a:lnTo>
                <a:lnTo>
                  <a:pt x="1498" y="2881"/>
                </a:lnTo>
                <a:lnTo>
                  <a:pt x="1493" y="2896"/>
                </a:lnTo>
                <a:lnTo>
                  <a:pt x="1489" y="2911"/>
                </a:lnTo>
                <a:lnTo>
                  <a:pt x="1484" y="2927"/>
                </a:lnTo>
                <a:lnTo>
                  <a:pt x="1482" y="2943"/>
                </a:lnTo>
                <a:lnTo>
                  <a:pt x="1480" y="2959"/>
                </a:lnTo>
                <a:lnTo>
                  <a:pt x="1479" y="2975"/>
                </a:lnTo>
                <a:lnTo>
                  <a:pt x="1478" y="2993"/>
                </a:lnTo>
                <a:lnTo>
                  <a:pt x="1479" y="3009"/>
                </a:lnTo>
                <a:lnTo>
                  <a:pt x="1480" y="3026"/>
                </a:lnTo>
                <a:lnTo>
                  <a:pt x="1482" y="3042"/>
                </a:lnTo>
                <a:lnTo>
                  <a:pt x="1484" y="3058"/>
                </a:lnTo>
                <a:lnTo>
                  <a:pt x="1489" y="3074"/>
                </a:lnTo>
                <a:lnTo>
                  <a:pt x="1493" y="3090"/>
                </a:lnTo>
                <a:lnTo>
                  <a:pt x="1498" y="3104"/>
                </a:lnTo>
                <a:lnTo>
                  <a:pt x="1504" y="3119"/>
                </a:lnTo>
                <a:lnTo>
                  <a:pt x="1511" y="3134"/>
                </a:lnTo>
                <a:lnTo>
                  <a:pt x="1517" y="3148"/>
                </a:lnTo>
                <a:lnTo>
                  <a:pt x="1525" y="3161"/>
                </a:lnTo>
                <a:lnTo>
                  <a:pt x="1534" y="3174"/>
                </a:lnTo>
                <a:lnTo>
                  <a:pt x="1543" y="3188"/>
                </a:lnTo>
                <a:lnTo>
                  <a:pt x="1553" y="3200"/>
                </a:lnTo>
                <a:lnTo>
                  <a:pt x="1562" y="3212"/>
                </a:lnTo>
                <a:lnTo>
                  <a:pt x="1573" y="3223"/>
                </a:lnTo>
                <a:lnTo>
                  <a:pt x="1584" y="3234"/>
                </a:lnTo>
                <a:lnTo>
                  <a:pt x="1597" y="3244"/>
                </a:lnTo>
                <a:lnTo>
                  <a:pt x="1609" y="3254"/>
                </a:lnTo>
                <a:lnTo>
                  <a:pt x="1622" y="3262"/>
                </a:lnTo>
                <a:lnTo>
                  <a:pt x="1635" y="3271"/>
                </a:lnTo>
                <a:lnTo>
                  <a:pt x="1648" y="3279"/>
                </a:lnTo>
                <a:lnTo>
                  <a:pt x="1663" y="3285"/>
                </a:lnTo>
                <a:lnTo>
                  <a:pt x="1677" y="3292"/>
                </a:lnTo>
                <a:lnTo>
                  <a:pt x="1691" y="3299"/>
                </a:lnTo>
                <a:lnTo>
                  <a:pt x="1707" y="3303"/>
                </a:lnTo>
                <a:lnTo>
                  <a:pt x="1722" y="3307"/>
                </a:lnTo>
                <a:lnTo>
                  <a:pt x="1737" y="3312"/>
                </a:lnTo>
                <a:lnTo>
                  <a:pt x="1754" y="3314"/>
                </a:lnTo>
                <a:lnTo>
                  <a:pt x="1770" y="3316"/>
                </a:lnTo>
                <a:lnTo>
                  <a:pt x="1787" y="3317"/>
                </a:lnTo>
                <a:lnTo>
                  <a:pt x="1803" y="3318"/>
                </a:lnTo>
                <a:lnTo>
                  <a:pt x="1820" y="3317"/>
                </a:lnTo>
                <a:lnTo>
                  <a:pt x="1836" y="3316"/>
                </a:lnTo>
                <a:lnTo>
                  <a:pt x="1853" y="3314"/>
                </a:lnTo>
                <a:lnTo>
                  <a:pt x="1869" y="3312"/>
                </a:lnTo>
                <a:lnTo>
                  <a:pt x="1885" y="3307"/>
                </a:lnTo>
                <a:lnTo>
                  <a:pt x="1900" y="3303"/>
                </a:lnTo>
                <a:lnTo>
                  <a:pt x="1916" y="3299"/>
                </a:lnTo>
                <a:lnTo>
                  <a:pt x="1930" y="3292"/>
                </a:lnTo>
                <a:lnTo>
                  <a:pt x="1944" y="3285"/>
                </a:lnTo>
                <a:lnTo>
                  <a:pt x="1958" y="3279"/>
                </a:lnTo>
                <a:lnTo>
                  <a:pt x="1972" y="3271"/>
                </a:lnTo>
                <a:lnTo>
                  <a:pt x="1985" y="3262"/>
                </a:lnTo>
                <a:lnTo>
                  <a:pt x="1998" y="3254"/>
                </a:lnTo>
                <a:lnTo>
                  <a:pt x="2010" y="3244"/>
                </a:lnTo>
                <a:lnTo>
                  <a:pt x="2022" y="3234"/>
                </a:lnTo>
                <a:lnTo>
                  <a:pt x="2033" y="3223"/>
                </a:lnTo>
                <a:lnTo>
                  <a:pt x="2044" y="3212"/>
                </a:lnTo>
                <a:lnTo>
                  <a:pt x="2054" y="3200"/>
                </a:lnTo>
                <a:lnTo>
                  <a:pt x="2064" y="3188"/>
                </a:lnTo>
                <a:lnTo>
                  <a:pt x="2074" y="3174"/>
                </a:lnTo>
                <a:lnTo>
                  <a:pt x="2082" y="3161"/>
                </a:lnTo>
                <a:lnTo>
                  <a:pt x="2089" y="3148"/>
                </a:lnTo>
                <a:lnTo>
                  <a:pt x="2097" y="3134"/>
                </a:lnTo>
                <a:lnTo>
                  <a:pt x="2104" y="3119"/>
                </a:lnTo>
                <a:lnTo>
                  <a:pt x="2109" y="3104"/>
                </a:lnTo>
                <a:lnTo>
                  <a:pt x="2115" y="3090"/>
                </a:lnTo>
                <a:lnTo>
                  <a:pt x="2119" y="3074"/>
                </a:lnTo>
                <a:lnTo>
                  <a:pt x="2122" y="3058"/>
                </a:lnTo>
                <a:lnTo>
                  <a:pt x="2126" y="3042"/>
                </a:lnTo>
                <a:lnTo>
                  <a:pt x="2128" y="3026"/>
                </a:lnTo>
                <a:lnTo>
                  <a:pt x="2129" y="3009"/>
                </a:lnTo>
                <a:lnTo>
                  <a:pt x="2129" y="2993"/>
                </a:lnTo>
                <a:close/>
                <a:moveTo>
                  <a:pt x="3058" y="2136"/>
                </a:moveTo>
                <a:lnTo>
                  <a:pt x="3058" y="2136"/>
                </a:lnTo>
                <a:lnTo>
                  <a:pt x="3062" y="2142"/>
                </a:lnTo>
                <a:lnTo>
                  <a:pt x="3068" y="2149"/>
                </a:lnTo>
                <a:lnTo>
                  <a:pt x="3074" y="2155"/>
                </a:lnTo>
                <a:lnTo>
                  <a:pt x="3081" y="2160"/>
                </a:lnTo>
                <a:lnTo>
                  <a:pt x="3088" y="2163"/>
                </a:lnTo>
                <a:lnTo>
                  <a:pt x="3096" y="2167"/>
                </a:lnTo>
                <a:lnTo>
                  <a:pt x="3105" y="2168"/>
                </a:lnTo>
                <a:lnTo>
                  <a:pt x="3114" y="2169"/>
                </a:lnTo>
                <a:lnTo>
                  <a:pt x="3123" y="2168"/>
                </a:lnTo>
                <a:lnTo>
                  <a:pt x="3131" y="2167"/>
                </a:lnTo>
                <a:lnTo>
                  <a:pt x="3139" y="2164"/>
                </a:lnTo>
                <a:lnTo>
                  <a:pt x="3146" y="2161"/>
                </a:lnTo>
                <a:lnTo>
                  <a:pt x="3152" y="2158"/>
                </a:lnTo>
                <a:lnTo>
                  <a:pt x="3159" y="2152"/>
                </a:lnTo>
                <a:lnTo>
                  <a:pt x="3164" y="2147"/>
                </a:lnTo>
                <a:lnTo>
                  <a:pt x="3169" y="2140"/>
                </a:lnTo>
                <a:lnTo>
                  <a:pt x="3174" y="2134"/>
                </a:lnTo>
                <a:lnTo>
                  <a:pt x="3178" y="2125"/>
                </a:lnTo>
                <a:lnTo>
                  <a:pt x="3181" y="2115"/>
                </a:lnTo>
                <a:lnTo>
                  <a:pt x="3184" y="2104"/>
                </a:lnTo>
                <a:lnTo>
                  <a:pt x="3186" y="2092"/>
                </a:lnTo>
                <a:lnTo>
                  <a:pt x="3187" y="2080"/>
                </a:lnTo>
                <a:lnTo>
                  <a:pt x="3189" y="2050"/>
                </a:lnTo>
                <a:lnTo>
                  <a:pt x="3187" y="2026"/>
                </a:lnTo>
                <a:lnTo>
                  <a:pt x="3185" y="2004"/>
                </a:lnTo>
                <a:lnTo>
                  <a:pt x="3182" y="1994"/>
                </a:lnTo>
                <a:lnTo>
                  <a:pt x="3180" y="1984"/>
                </a:lnTo>
                <a:lnTo>
                  <a:pt x="3176" y="1974"/>
                </a:lnTo>
                <a:lnTo>
                  <a:pt x="3172" y="1966"/>
                </a:lnTo>
                <a:lnTo>
                  <a:pt x="3167" y="1959"/>
                </a:lnTo>
                <a:lnTo>
                  <a:pt x="3162" y="1952"/>
                </a:lnTo>
                <a:lnTo>
                  <a:pt x="3156" y="1947"/>
                </a:lnTo>
                <a:lnTo>
                  <a:pt x="3149" y="1941"/>
                </a:lnTo>
                <a:lnTo>
                  <a:pt x="3141" y="1937"/>
                </a:lnTo>
                <a:lnTo>
                  <a:pt x="3134" y="1935"/>
                </a:lnTo>
                <a:lnTo>
                  <a:pt x="3124" y="1932"/>
                </a:lnTo>
                <a:lnTo>
                  <a:pt x="3114" y="1932"/>
                </a:lnTo>
                <a:lnTo>
                  <a:pt x="3106" y="1932"/>
                </a:lnTo>
                <a:lnTo>
                  <a:pt x="3097" y="1933"/>
                </a:lnTo>
                <a:lnTo>
                  <a:pt x="3090" y="1936"/>
                </a:lnTo>
                <a:lnTo>
                  <a:pt x="3083" y="1939"/>
                </a:lnTo>
                <a:lnTo>
                  <a:pt x="3076" y="1943"/>
                </a:lnTo>
                <a:lnTo>
                  <a:pt x="3070" y="1948"/>
                </a:lnTo>
                <a:lnTo>
                  <a:pt x="3064" y="1954"/>
                </a:lnTo>
                <a:lnTo>
                  <a:pt x="3059" y="1961"/>
                </a:lnTo>
                <a:lnTo>
                  <a:pt x="3054" y="1969"/>
                </a:lnTo>
                <a:lnTo>
                  <a:pt x="3050" y="1977"/>
                </a:lnTo>
                <a:lnTo>
                  <a:pt x="3047" y="1986"/>
                </a:lnTo>
                <a:lnTo>
                  <a:pt x="3044" y="1997"/>
                </a:lnTo>
                <a:lnTo>
                  <a:pt x="3042" y="2009"/>
                </a:lnTo>
                <a:lnTo>
                  <a:pt x="3041" y="2021"/>
                </a:lnTo>
                <a:lnTo>
                  <a:pt x="3039" y="2050"/>
                </a:lnTo>
                <a:lnTo>
                  <a:pt x="3040" y="2075"/>
                </a:lnTo>
                <a:lnTo>
                  <a:pt x="3042" y="2086"/>
                </a:lnTo>
                <a:lnTo>
                  <a:pt x="3044" y="2098"/>
                </a:lnTo>
                <a:lnTo>
                  <a:pt x="3047" y="2108"/>
                </a:lnTo>
                <a:lnTo>
                  <a:pt x="3050" y="2118"/>
                </a:lnTo>
                <a:lnTo>
                  <a:pt x="3053" y="2127"/>
                </a:lnTo>
                <a:lnTo>
                  <a:pt x="3058" y="2136"/>
                </a:lnTo>
                <a:close/>
                <a:moveTo>
                  <a:pt x="2779" y="2047"/>
                </a:moveTo>
                <a:lnTo>
                  <a:pt x="2779" y="2047"/>
                </a:lnTo>
                <a:lnTo>
                  <a:pt x="2788" y="2048"/>
                </a:lnTo>
                <a:lnTo>
                  <a:pt x="2794" y="2048"/>
                </a:lnTo>
                <a:lnTo>
                  <a:pt x="2807" y="2047"/>
                </a:lnTo>
                <a:lnTo>
                  <a:pt x="2820" y="2045"/>
                </a:lnTo>
                <a:lnTo>
                  <a:pt x="2832" y="2041"/>
                </a:lnTo>
                <a:lnTo>
                  <a:pt x="2843" y="2036"/>
                </a:lnTo>
                <a:lnTo>
                  <a:pt x="2849" y="2032"/>
                </a:lnTo>
                <a:lnTo>
                  <a:pt x="2853" y="2028"/>
                </a:lnTo>
                <a:lnTo>
                  <a:pt x="2856" y="2024"/>
                </a:lnTo>
                <a:lnTo>
                  <a:pt x="2860" y="2017"/>
                </a:lnTo>
                <a:lnTo>
                  <a:pt x="2863" y="2012"/>
                </a:lnTo>
                <a:lnTo>
                  <a:pt x="2864" y="2004"/>
                </a:lnTo>
                <a:lnTo>
                  <a:pt x="2865" y="1996"/>
                </a:lnTo>
                <a:lnTo>
                  <a:pt x="2866" y="1986"/>
                </a:lnTo>
                <a:lnTo>
                  <a:pt x="2865" y="1979"/>
                </a:lnTo>
                <a:lnTo>
                  <a:pt x="2864" y="1972"/>
                </a:lnTo>
                <a:lnTo>
                  <a:pt x="2863" y="1965"/>
                </a:lnTo>
                <a:lnTo>
                  <a:pt x="2860" y="1960"/>
                </a:lnTo>
                <a:lnTo>
                  <a:pt x="2853" y="1951"/>
                </a:lnTo>
                <a:lnTo>
                  <a:pt x="2850" y="1947"/>
                </a:lnTo>
                <a:lnTo>
                  <a:pt x="2844" y="1943"/>
                </a:lnTo>
                <a:lnTo>
                  <a:pt x="2834" y="1938"/>
                </a:lnTo>
                <a:lnTo>
                  <a:pt x="2823" y="1935"/>
                </a:lnTo>
                <a:lnTo>
                  <a:pt x="2810" y="1932"/>
                </a:lnTo>
                <a:lnTo>
                  <a:pt x="2798" y="1932"/>
                </a:lnTo>
                <a:lnTo>
                  <a:pt x="2779" y="1932"/>
                </a:lnTo>
                <a:lnTo>
                  <a:pt x="2765" y="1935"/>
                </a:lnTo>
                <a:lnTo>
                  <a:pt x="2765" y="2046"/>
                </a:lnTo>
                <a:lnTo>
                  <a:pt x="2770" y="2047"/>
                </a:lnTo>
                <a:lnTo>
                  <a:pt x="2779" y="2047"/>
                </a:lnTo>
                <a:close/>
                <a:moveTo>
                  <a:pt x="7881" y="2533"/>
                </a:moveTo>
                <a:lnTo>
                  <a:pt x="7188" y="2533"/>
                </a:lnTo>
                <a:lnTo>
                  <a:pt x="7174" y="2513"/>
                </a:lnTo>
                <a:lnTo>
                  <a:pt x="7159" y="2493"/>
                </a:lnTo>
                <a:lnTo>
                  <a:pt x="7144" y="2475"/>
                </a:lnTo>
                <a:lnTo>
                  <a:pt x="7128" y="2456"/>
                </a:lnTo>
                <a:lnTo>
                  <a:pt x="7113" y="2438"/>
                </a:lnTo>
                <a:lnTo>
                  <a:pt x="7097" y="2421"/>
                </a:lnTo>
                <a:lnTo>
                  <a:pt x="7079" y="2404"/>
                </a:lnTo>
                <a:lnTo>
                  <a:pt x="7061" y="2388"/>
                </a:lnTo>
                <a:lnTo>
                  <a:pt x="7044" y="2371"/>
                </a:lnTo>
                <a:lnTo>
                  <a:pt x="7025" y="2356"/>
                </a:lnTo>
                <a:lnTo>
                  <a:pt x="7006" y="2342"/>
                </a:lnTo>
                <a:lnTo>
                  <a:pt x="6987" y="2327"/>
                </a:lnTo>
                <a:lnTo>
                  <a:pt x="6967" y="2313"/>
                </a:lnTo>
                <a:lnTo>
                  <a:pt x="6946" y="2300"/>
                </a:lnTo>
                <a:lnTo>
                  <a:pt x="6925" y="2288"/>
                </a:lnTo>
                <a:lnTo>
                  <a:pt x="6904" y="2276"/>
                </a:lnTo>
                <a:lnTo>
                  <a:pt x="6883" y="2265"/>
                </a:lnTo>
                <a:lnTo>
                  <a:pt x="6861" y="2254"/>
                </a:lnTo>
                <a:lnTo>
                  <a:pt x="6838" y="2244"/>
                </a:lnTo>
                <a:lnTo>
                  <a:pt x="6816" y="2235"/>
                </a:lnTo>
                <a:lnTo>
                  <a:pt x="6793" y="2226"/>
                </a:lnTo>
                <a:lnTo>
                  <a:pt x="6770" y="2218"/>
                </a:lnTo>
                <a:lnTo>
                  <a:pt x="6746" y="2211"/>
                </a:lnTo>
                <a:lnTo>
                  <a:pt x="6723" y="2204"/>
                </a:lnTo>
                <a:lnTo>
                  <a:pt x="6698" y="2199"/>
                </a:lnTo>
                <a:lnTo>
                  <a:pt x="6673" y="2193"/>
                </a:lnTo>
                <a:lnTo>
                  <a:pt x="6649" y="2189"/>
                </a:lnTo>
                <a:lnTo>
                  <a:pt x="6623" y="2185"/>
                </a:lnTo>
                <a:lnTo>
                  <a:pt x="6598" y="2182"/>
                </a:lnTo>
                <a:lnTo>
                  <a:pt x="6573" y="2180"/>
                </a:lnTo>
                <a:lnTo>
                  <a:pt x="6548" y="2179"/>
                </a:lnTo>
                <a:lnTo>
                  <a:pt x="6521" y="2179"/>
                </a:lnTo>
                <a:lnTo>
                  <a:pt x="6510" y="2179"/>
                </a:lnTo>
                <a:lnTo>
                  <a:pt x="6499" y="2180"/>
                </a:lnTo>
                <a:lnTo>
                  <a:pt x="6509" y="2145"/>
                </a:lnTo>
                <a:lnTo>
                  <a:pt x="6517" y="2111"/>
                </a:lnTo>
                <a:lnTo>
                  <a:pt x="6523" y="2074"/>
                </a:lnTo>
                <a:lnTo>
                  <a:pt x="6528" y="2039"/>
                </a:lnTo>
                <a:lnTo>
                  <a:pt x="6531" y="2004"/>
                </a:lnTo>
                <a:lnTo>
                  <a:pt x="6533" y="1970"/>
                </a:lnTo>
                <a:lnTo>
                  <a:pt x="6534" y="1936"/>
                </a:lnTo>
                <a:lnTo>
                  <a:pt x="6535" y="1902"/>
                </a:lnTo>
                <a:lnTo>
                  <a:pt x="6535" y="1585"/>
                </a:lnTo>
                <a:lnTo>
                  <a:pt x="6786" y="1340"/>
                </a:lnTo>
                <a:lnTo>
                  <a:pt x="6705" y="1294"/>
                </a:lnTo>
                <a:lnTo>
                  <a:pt x="6621" y="1248"/>
                </a:lnTo>
                <a:lnTo>
                  <a:pt x="6534" y="1202"/>
                </a:lnTo>
                <a:lnTo>
                  <a:pt x="6445" y="1156"/>
                </a:lnTo>
                <a:lnTo>
                  <a:pt x="6399" y="1133"/>
                </a:lnTo>
                <a:lnTo>
                  <a:pt x="6352" y="1109"/>
                </a:lnTo>
                <a:lnTo>
                  <a:pt x="6303" y="1087"/>
                </a:lnTo>
                <a:lnTo>
                  <a:pt x="6254" y="1065"/>
                </a:lnTo>
                <a:lnTo>
                  <a:pt x="6203" y="1044"/>
                </a:lnTo>
                <a:lnTo>
                  <a:pt x="6151" y="1024"/>
                </a:lnTo>
                <a:lnTo>
                  <a:pt x="6098" y="1003"/>
                </a:lnTo>
                <a:lnTo>
                  <a:pt x="6043" y="983"/>
                </a:lnTo>
                <a:lnTo>
                  <a:pt x="5986" y="963"/>
                </a:lnTo>
                <a:lnTo>
                  <a:pt x="5928" y="944"/>
                </a:lnTo>
                <a:lnTo>
                  <a:pt x="5869" y="927"/>
                </a:lnTo>
                <a:lnTo>
                  <a:pt x="5807" y="909"/>
                </a:lnTo>
                <a:lnTo>
                  <a:pt x="5743" y="893"/>
                </a:lnTo>
                <a:lnTo>
                  <a:pt x="5678" y="877"/>
                </a:lnTo>
                <a:lnTo>
                  <a:pt x="5610" y="863"/>
                </a:lnTo>
                <a:lnTo>
                  <a:pt x="5541" y="849"/>
                </a:lnTo>
                <a:lnTo>
                  <a:pt x="5469" y="837"/>
                </a:lnTo>
                <a:lnTo>
                  <a:pt x="5396" y="824"/>
                </a:lnTo>
                <a:lnTo>
                  <a:pt x="5320" y="815"/>
                </a:lnTo>
                <a:lnTo>
                  <a:pt x="5240" y="805"/>
                </a:lnTo>
                <a:lnTo>
                  <a:pt x="5159" y="797"/>
                </a:lnTo>
                <a:lnTo>
                  <a:pt x="5075" y="789"/>
                </a:lnTo>
                <a:lnTo>
                  <a:pt x="4990" y="784"/>
                </a:lnTo>
                <a:lnTo>
                  <a:pt x="4901" y="779"/>
                </a:lnTo>
                <a:lnTo>
                  <a:pt x="4901" y="1609"/>
                </a:lnTo>
                <a:lnTo>
                  <a:pt x="6304" y="1609"/>
                </a:lnTo>
                <a:lnTo>
                  <a:pt x="6304" y="1902"/>
                </a:lnTo>
                <a:lnTo>
                  <a:pt x="6304" y="1935"/>
                </a:lnTo>
                <a:lnTo>
                  <a:pt x="6303" y="1965"/>
                </a:lnTo>
                <a:lnTo>
                  <a:pt x="6301" y="1995"/>
                </a:lnTo>
                <a:lnTo>
                  <a:pt x="6298" y="2023"/>
                </a:lnTo>
                <a:lnTo>
                  <a:pt x="6293" y="2049"/>
                </a:lnTo>
                <a:lnTo>
                  <a:pt x="6289" y="2074"/>
                </a:lnTo>
                <a:lnTo>
                  <a:pt x="6282" y="2098"/>
                </a:lnTo>
                <a:lnTo>
                  <a:pt x="6276" y="2120"/>
                </a:lnTo>
                <a:lnTo>
                  <a:pt x="6268" y="2141"/>
                </a:lnTo>
                <a:lnTo>
                  <a:pt x="6258" y="2161"/>
                </a:lnTo>
                <a:lnTo>
                  <a:pt x="6248" y="2180"/>
                </a:lnTo>
                <a:lnTo>
                  <a:pt x="6237" y="2197"/>
                </a:lnTo>
                <a:lnTo>
                  <a:pt x="6225" y="2213"/>
                </a:lnTo>
                <a:lnTo>
                  <a:pt x="6211" y="2228"/>
                </a:lnTo>
                <a:lnTo>
                  <a:pt x="6197" y="2243"/>
                </a:lnTo>
                <a:lnTo>
                  <a:pt x="6180" y="2256"/>
                </a:lnTo>
                <a:lnTo>
                  <a:pt x="6156" y="2268"/>
                </a:lnTo>
                <a:lnTo>
                  <a:pt x="6132" y="2281"/>
                </a:lnTo>
                <a:lnTo>
                  <a:pt x="6109" y="2294"/>
                </a:lnTo>
                <a:lnTo>
                  <a:pt x="6085" y="2309"/>
                </a:lnTo>
                <a:lnTo>
                  <a:pt x="6063" y="2324"/>
                </a:lnTo>
                <a:lnTo>
                  <a:pt x="6041" y="2339"/>
                </a:lnTo>
                <a:lnTo>
                  <a:pt x="6019" y="2356"/>
                </a:lnTo>
                <a:lnTo>
                  <a:pt x="6000" y="2373"/>
                </a:lnTo>
                <a:lnTo>
                  <a:pt x="5979" y="2391"/>
                </a:lnTo>
                <a:lnTo>
                  <a:pt x="5959" y="2410"/>
                </a:lnTo>
                <a:lnTo>
                  <a:pt x="5940" y="2428"/>
                </a:lnTo>
                <a:lnTo>
                  <a:pt x="5923" y="2448"/>
                </a:lnTo>
                <a:lnTo>
                  <a:pt x="5905" y="2468"/>
                </a:lnTo>
                <a:lnTo>
                  <a:pt x="5887" y="2489"/>
                </a:lnTo>
                <a:lnTo>
                  <a:pt x="5871" y="2511"/>
                </a:lnTo>
                <a:lnTo>
                  <a:pt x="5856" y="2533"/>
                </a:lnTo>
                <a:lnTo>
                  <a:pt x="4600" y="2533"/>
                </a:lnTo>
                <a:lnTo>
                  <a:pt x="4601" y="777"/>
                </a:lnTo>
                <a:lnTo>
                  <a:pt x="4534" y="779"/>
                </a:lnTo>
                <a:lnTo>
                  <a:pt x="4467" y="783"/>
                </a:lnTo>
                <a:lnTo>
                  <a:pt x="4401" y="788"/>
                </a:lnTo>
                <a:lnTo>
                  <a:pt x="4335" y="796"/>
                </a:lnTo>
                <a:lnTo>
                  <a:pt x="4270" y="805"/>
                </a:lnTo>
                <a:lnTo>
                  <a:pt x="4204" y="815"/>
                </a:lnTo>
                <a:lnTo>
                  <a:pt x="4139" y="826"/>
                </a:lnTo>
                <a:lnTo>
                  <a:pt x="4075" y="839"/>
                </a:lnTo>
                <a:lnTo>
                  <a:pt x="4010" y="853"/>
                </a:lnTo>
                <a:lnTo>
                  <a:pt x="3947" y="868"/>
                </a:lnTo>
                <a:lnTo>
                  <a:pt x="3883" y="885"/>
                </a:lnTo>
                <a:lnTo>
                  <a:pt x="3819" y="903"/>
                </a:lnTo>
                <a:lnTo>
                  <a:pt x="3756" y="922"/>
                </a:lnTo>
                <a:lnTo>
                  <a:pt x="3692" y="942"/>
                </a:lnTo>
                <a:lnTo>
                  <a:pt x="3629" y="964"/>
                </a:lnTo>
                <a:lnTo>
                  <a:pt x="3566" y="986"/>
                </a:lnTo>
                <a:lnTo>
                  <a:pt x="3502" y="1010"/>
                </a:lnTo>
                <a:lnTo>
                  <a:pt x="3439" y="1035"/>
                </a:lnTo>
                <a:lnTo>
                  <a:pt x="3377" y="1060"/>
                </a:lnTo>
                <a:lnTo>
                  <a:pt x="3313" y="1086"/>
                </a:lnTo>
                <a:lnTo>
                  <a:pt x="3250" y="1114"/>
                </a:lnTo>
                <a:lnTo>
                  <a:pt x="3186" y="1141"/>
                </a:lnTo>
                <a:lnTo>
                  <a:pt x="3123" y="1171"/>
                </a:lnTo>
                <a:lnTo>
                  <a:pt x="3060" y="1201"/>
                </a:lnTo>
                <a:lnTo>
                  <a:pt x="2931" y="1262"/>
                </a:lnTo>
                <a:lnTo>
                  <a:pt x="2803" y="1326"/>
                </a:lnTo>
                <a:lnTo>
                  <a:pt x="2674" y="1393"/>
                </a:lnTo>
                <a:lnTo>
                  <a:pt x="2543" y="1463"/>
                </a:lnTo>
                <a:lnTo>
                  <a:pt x="2543" y="1486"/>
                </a:lnTo>
                <a:lnTo>
                  <a:pt x="2543" y="1498"/>
                </a:lnTo>
                <a:lnTo>
                  <a:pt x="2544" y="1510"/>
                </a:lnTo>
                <a:lnTo>
                  <a:pt x="2546" y="1522"/>
                </a:lnTo>
                <a:lnTo>
                  <a:pt x="2550" y="1534"/>
                </a:lnTo>
                <a:lnTo>
                  <a:pt x="2555" y="1546"/>
                </a:lnTo>
                <a:lnTo>
                  <a:pt x="2561" y="1557"/>
                </a:lnTo>
                <a:lnTo>
                  <a:pt x="2571" y="1568"/>
                </a:lnTo>
                <a:lnTo>
                  <a:pt x="2582" y="1578"/>
                </a:lnTo>
                <a:lnTo>
                  <a:pt x="2597" y="1586"/>
                </a:lnTo>
                <a:lnTo>
                  <a:pt x="2613" y="1593"/>
                </a:lnTo>
                <a:lnTo>
                  <a:pt x="2633" y="1600"/>
                </a:lnTo>
                <a:lnTo>
                  <a:pt x="2657" y="1604"/>
                </a:lnTo>
                <a:lnTo>
                  <a:pt x="2685" y="1608"/>
                </a:lnTo>
                <a:lnTo>
                  <a:pt x="2717" y="1608"/>
                </a:lnTo>
                <a:lnTo>
                  <a:pt x="4370" y="1609"/>
                </a:lnTo>
                <a:lnTo>
                  <a:pt x="4370" y="2533"/>
                </a:lnTo>
                <a:lnTo>
                  <a:pt x="2468" y="2533"/>
                </a:lnTo>
                <a:lnTo>
                  <a:pt x="2454" y="2513"/>
                </a:lnTo>
                <a:lnTo>
                  <a:pt x="2439" y="2493"/>
                </a:lnTo>
                <a:lnTo>
                  <a:pt x="2425" y="2475"/>
                </a:lnTo>
                <a:lnTo>
                  <a:pt x="2408" y="2456"/>
                </a:lnTo>
                <a:lnTo>
                  <a:pt x="2393" y="2438"/>
                </a:lnTo>
                <a:lnTo>
                  <a:pt x="2377" y="2421"/>
                </a:lnTo>
                <a:lnTo>
                  <a:pt x="2359" y="2404"/>
                </a:lnTo>
                <a:lnTo>
                  <a:pt x="2341" y="2388"/>
                </a:lnTo>
                <a:lnTo>
                  <a:pt x="2324" y="2371"/>
                </a:lnTo>
                <a:lnTo>
                  <a:pt x="2305" y="2356"/>
                </a:lnTo>
                <a:lnTo>
                  <a:pt x="2286" y="2342"/>
                </a:lnTo>
                <a:lnTo>
                  <a:pt x="2267" y="2327"/>
                </a:lnTo>
                <a:lnTo>
                  <a:pt x="2247" y="2313"/>
                </a:lnTo>
                <a:lnTo>
                  <a:pt x="2226" y="2300"/>
                </a:lnTo>
                <a:lnTo>
                  <a:pt x="2206" y="2288"/>
                </a:lnTo>
                <a:lnTo>
                  <a:pt x="2184" y="2276"/>
                </a:lnTo>
                <a:lnTo>
                  <a:pt x="2163" y="2265"/>
                </a:lnTo>
                <a:lnTo>
                  <a:pt x="2141" y="2254"/>
                </a:lnTo>
                <a:lnTo>
                  <a:pt x="2119" y="2244"/>
                </a:lnTo>
                <a:lnTo>
                  <a:pt x="2096" y="2235"/>
                </a:lnTo>
                <a:lnTo>
                  <a:pt x="2073" y="2226"/>
                </a:lnTo>
                <a:lnTo>
                  <a:pt x="2050" y="2218"/>
                </a:lnTo>
                <a:lnTo>
                  <a:pt x="2027" y="2211"/>
                </a:lnTo>
                <a:lnTo>
                  <a:pt x="2003" y="2204"/>
                </a:lnTo>
                <a:lnTo>
                  <a:pt x="1978" y="2199"/>
                </a:lnTo>
                <a:lnTo>
                  <a:pt x="1954" y="2193"/>
                </a:lnTo>
                <a:lnTo>
                  <a:pt x="1929" y="2189"/>
                </a:lnTo>
                <a:lnTo>
                  <a:pt x="1905" y="2185"/>
                </a:lnTo>
                <a:lnTo>
                  <a:pt x="1879" y="2182"/>
                </a:lnTo>
                <a:lnTo>
                  <a:pt x="1854" y="2180"/>
                </a:lnTo>
                <a:lnTo>
                  <a:pt x="1828" y="2179"/>
                </a:lnTo>
                <a:lnTo>
                  <a:pt x="1802" y="2179"/>
                </a:lnTo>
                <a:lnTo>
                  <a:pt x="1776" y="2179"/>
                </a:lnTo>
                <a:lnTo>
                  <a:pt x="1751" y="2180"/>
                </a:lnTo>
                <a:lnTo>
                  <a:pt x="1725" y="2182"/>
                </a:lnTo>
                <a:lnTo>
                  <a:pt x="1700" y="2185"/>
                </a:lnTo>
                <a:lnTo>
                  <a:pt x="1675" y="2189"/>
                </a:lnTo>
                <a:lnTo>
                  <a:pt x="1650" y="2193"/>
                </a:lnTo>
                <a:lnTo>
                  <a:pt x="1626" y="2199"/>
                </a:lnTo>
                <a:lnTo>
                  <a:pt x="1602" y="2204"/>
                </a:lnTo>
                <a:lnTo>
                  <a:pt x="1578" y="2211"/>
                </a:lnTo>
                <a:lnTo>
                  <a:pt x="1554" y="2218"/>
                </a:lnTo>
                <a:lnTo>
                  <a:pt x="1531" y="2226"/>
                </a:lnTo>
                <a:lnTo>
                  <a:pt x="1507" y="2235"/>
                </a:lnTo>
                <a:lnTo>
                  <a:pt x="1485" y="2244"/>
                </a:lnTo>
                <a:lnTo>
                  <a:pt x="1463" y="2254"/>
                </a:lnTo>
                <a:lnTo>
                  <a:pt x="1441" y="2265"/>
                </a:lnTo>
                <a:lnTo>
                  <a:pt x="1419" y="2276"/>
                </a:lnTo>
                <a:lnTo>
                  <a:pt x="1398" y="2288"/>
                </a:lnTo>
                <a:lnTo>
                  <a:pt x="1378" y="2300"/>
                </a:lnTo>
                <a:lnTo>
                  <a:pt x="1358" y="2313"/>
                </a:lnTo>
                <a:lnTo>
                  <a:pt x="1337" y="2327"/>
                </a:lnTo>
                <a:lnTo>
                  <a:pt x="1318" y="2342"/>
                </a:lnTo>
                <a:lnTo>
                  <a:pt x="1298" y="2356"/>
                </a:lnTo>
                <a:lnTo>
                  <a:pt x="1281" y="2371"/>
                </a:lnTo>
                <a:lnTo>
                  <a:pt x="1262" y="2388"/>
                </a:lnTo>
                <a:lnTo>
                  <a:pt x="1244" y="2404"/>
                </a:lnTo>
                <a:lnTo>
                  <a:pt x="1228" y="2421"/>
                </a:lnTo>
                <a:lnTo>
                  <a:pt x="1211" y="2438"/>
                </a:lnTo>
                <a:lnTo>
                  <a:pt x="1195" y="2456"/>
                </a:lnTo>
                <a:lnTo>
                  <a:pt x="1180" y="2475"/>
                </a:lnTo>
                <a:lnTo>
                  <a:pt x="1164" y="2493"/>
                </a:lnTo>
                <a:lnTo>
                  <a:pt x="1150" y="2513"/>
                </a:lnTo>
                <a:lnTo>
                  <a:pt x="1137" y="2533"/>
                </a:lnTo>
                <a:lnTo>
                  <a:pt x="0" y="2533"/>
                </a:lnTo>
                <a:lnTo>
                  <a:pt x="0" y="2409"/>
                </a:lnTo>
                <a:lnTo>
                  <a:pt x="1" y="2391"/>
                </a:lnTo>
                <a:lnTo>
                  <a:pt x="2" y="2373"/>
                </a:lnTo>
                <a:lnTo>
                  <a:pt x="6" y="2355"/>
                </a:lnTo>
                <a:lnTo>
                  <a:pt x="9" y="2336"/>
                </a:lnTo>
                <a:lnTo>
                  <a:pt x="14" y="2317"/>
                </a:lnTo>
                <a:lnTo>
                  <a:pt x="20" y="2298"/>
                </a:lnTo>
                <a:lnTo>
                  <a:pt x="26" y="2277"/>
                </a:lnTo>
                <a:lnTo>
                  <a:pt x="34" y="2257"/>
                </a:lnTo>
                <a:lnTo>
                  <a:pt x="43" y="2236"/>
                </a:lnTo>
                <a:lnTo>
                  <a:pt x="53" y="2215"/>
                </a:lnTo>
                <a:lnTo>
                  <a:pt x="63" y="2194"/>
                </a:lnTo>
                <a:lnTo>
                  <a:pt x="74" y="2173"/>
                </a:lnTo>
                <a:lnTo>
                  <a:pt x="86" y="2151"/>
                </a:lnTo>
                <a:lnTo>
                  <a:pt x="99" y="2130"/>
                </a:lnTo>
                <a:lnTo>
                  <a:pt x="112" y="2109"/>
                </a:lnTo>
                <a:lnTo>
                  <a:pt x="127" y="2089"/>
                </a:lnTo>
                <a:lnTo>
                  <a:pt x="141" y="2069"/>
                </a:lnTo>
                <a:lnTo>
                  <a:pt x="156" y="2048"/>
                </a:lnTo>
                <a:lnTo>
                  <a:pt x="172" y="2028"/>
                </a:lnTo>
                <a:lnTo>
                  <a:pt x="188" y="2008"/>
                </a:lnTo>
                <a:lnTo>
                  <a:pt x="206" y="1990"/>
                </a:lnTo>
                <a:lnTo>
                  <a:pt x="222" y="1971"/>
                </a:lnTo>
                <a:lnTo>
                  <a:pt x="241" y="1953"/>
                </a:lnTo>
                <a:lnTo>
                  <a:pt x="259" y="1937"/>
                </a:lnTo>
                <a:lnTo>
                  <a:pt x="277" y="1920"/>
                </a:lnTo>
                <a:lnTo>
                  <a:pt x="296" y="1904"/>
                </a:lnTo>
                <a:lnTo>
                  <a:pt x="316" y="1889"/>
                </a:lnTo>
                <a:lnTo>
                  <a:pt x="336" y="1875"/>
                </a:lnTo>
                <a:lnTo>
                  <a:pt x="355" y="1863"/>
                </a:lnTo>
                <a:lnTo>
                  <a:pt x="375" y="1851"/>
                </a:lnTo>
                <a:lnTo>
                  <a:pt x="395" y="1840"/>
                </a:lnTo>
                <a:lnTo>
                  <a:pt x="416" y="1830"/>
                </a:lnTo>
                <a:lnTo>
                  <a:pt x="456" y="1813"/>
                </a:lnTo>
                <a:lnTo>
                  <a:pt x="496" y="1796"/>
                </a:lnTo>
                <a:lnTo>
                  <a:pt x="581" y="1764"/>
                </a:lnTo>
                <a:lnTo>
                  <a:pt x="668" y="1733"/>
                </a:lnTo>
                <a:lnTo>
                  <a:pt x="758" y="1703"/>
                </a:lnTo>
                <a:lnTo>
                  <a:pt x="853" y="1675"/>
                </a:lnTo>
                <a:lnTo>
                  <a:pt x="950" y="1647"/>
                </a:lnTo>
                <a:lnTo>
                  <a:pt x="1050" y="1620"/>
                </a:lnTo>
                <a:lnTo>
                  <a:pt x="1153" y="1592"/>
                </a:lnTo>
                <a:lnTo>
                  <a:pt x="1260" y="1566"/>
                </a:lnTo>
                <a:lnTo>
                  <a:pt x="1371" y="1538"/>
                </a:lnTo>
                <a:lnTo>
                  <a:pt x="1601" y="1482"/>
                </a:lnTo>
                <a:lnTo>
                  <a:pt x="1846" y="1422"/>
                </a:lnTo>
                <a:lnTo>
                  <a:pt x="1974" y="1390"/>
                </a:lnTo>
                <a:lnTo>
                  <a:pt x="2105" y="1357"/>
                </a:lnTo>
                <a:lnTo>
                  <a:pt x="2250" y="1277"/>
                </a:lnTo>
                <a:lnTo>
                  <a:pt x="2395" y="1197"/>
                </a:lnTo>
                <a:lnTo>
                  <a:pt x="2543" y="1119"/>
                </a:lnTo>
                <a:lnTo>
                  <a:pt x="2691" y="1042"/>
                </a:lnTo>
                <a:lnTo>
                  <a:pt x="2766" y="1005"/>
                </a:lnTo>
                <a:lnTo>
                  <a:pt x="2841" y="969"/>
                </a:lnTo>
                <a:lnTo>
                  <a:pt x="2916" y="932"/>
                </a:lnTo>
                <a:lnTo>
                  <a:pt x="2992" y="897"/>
                </a:lnTo>
                <a:lnTo>
                  <a:pt x="3068" y="863"/>
                </a:lnTo>
                <a:lnTo>
                  <a:pt x="3143" y="829"/>
                </a:lnTo>
                <a:lnTo>
                  <a:pt x="3220" y="797"/>
                </a:lnTo>
                <a:lnTo>
                  <a:pt x="3297" y="766"/>
                </a:lnTo>
                <a:lnTo>
                  <a:pt x="3376" y="735"/>
                </a:lnTo>
                <a:lnTo>
                  <a:pt x="3454" y="707"/>
                </a:lnTo>
                <a:lnTo>
                  <a:pt x="3532" y="679"/>
                </a:lnTo>
                <a:lnTo>
                  <a:pt x="3611" y="654"/>
                </a:lnTo>
                <a:lnTo>
                  <a:pt x="3690" y="629"/>
                </a:lnTo>
                <a:lnTo>
                  <a:pt x="3771" y="606"/>
                </a:lnTo>
                <a:lnTo>
                  <a:pt x="3851" y="585"/>
                </a:lnTo>
                <a:lnTo>
                  <a:pt x="3932" y="565"/>
                </a:lnTo>
                <a:lnTo>
                  <a:pt x="4014" y="547"/>
                </a:lnTo>
                <a:lnTo>
                  <a:pt x="4095" y="531"/>
                </a:lnTo>
                <a:lnTo>
                  <a:pt x="4178" y="516"/>
                </a:lnTo>
                <a:lnTo>
                  <a:pt x="4261" y="504"/>
                </a:lnTo>
                <a:lnTo>
                  <a:pt x="4345" y="494"/>
                </a:lnTo>
                <a:lnTo>
                  <a:pt x="4429" y="487"/>
                </a:lnTo>
                <a:lnTo>
                  <a:pt x="4513" y="480"/>
                </a:lnTo>
                <a:lnTo>
                  <a:pt x="4599" y="477"/>
                </a:lnTo>
                <a:lnTo>
                  <a:pt x="4656" y="476"/>
                </a:lnTo>
                <a:lnTo>
                  <a:pt x="4713" y="477"/>
                </a:lnTo>
                <a:lnTo>
                  <a:pt x="4771" y="477"/>
                </a:lnTo>
                <a:lnTo>
                  <a:pt x="4827" y="479"/>
                </a:lnTo>
                <a:lnTo>
                  <a:pt x="4937" y="483"/>
                </a:lnTo>
                <a:lnTo>
                  <a:pt x="5038" y="489"/>
                </a:lnTo>
                <a:lnTo>
                  <a:pt x="5125" y="494"/>
                </a:lnTo>
                <a:lnTo>
                  <a:pt x="5192" y="500"/>
                </a:lnTo>
                <a:lnTo>
                  <a:pt x="5253" y="505"/>
                </a:lnTo>
                <a:lnTo>
                  <a:pt x="5335" y="515"/>
                </a:lnTo>
                <a:lnTo>
                  <a:pt x="5415" y="525"/>
                </a:lnTo>
                <a:lnTo>
                  <a:pt x="5494" y="537"/>
                </a:lnTo>
                <a:lnTo>
                  <a:pt x="5568" y="551"/>
                </a:lnTo>
                <a:lnTo>
                  <a:pt x="5642" y="564"/>
                </a:lnTo>
                <a:lnTo>
                  <a:pt x="5714" y="578"/>
                </a:lnTo>
                <a:lnTo>
                  <a:pt x="5782" y="595"/>
                </a:lnTo>
                <a:lnTo>
                  <a:pt x="5849" y="611"/>
                </a:lnTo>
                <a:lnTo>
                  <a:pt x="5915" y="628"/>
                </a:lnTo>
                <a:lnTo>
                  <a:pt x="5978" y="646"/>
                </a:lnTo>
                <a:lnTo>
                  <a:pt x="6039" y="665"/>
                </a:lnTo>
                <a:lnTo>
                  <a:pt x="6099" y="684"/>
                </a:lnTo>
                <a:lnTo>
                  <a:pt x="6157" y="705"/>
                </a:lnTo>
                <a:lnTo>
                  <a:pt x="6213" y="724"/>
                </a:lnTo>
                <a:lnTo>
                  <a:pt x="6268" y="745"/>
                </a:lnTo>
                <a:lnTo>
                  <a:pt x="6321" y="767"/>
                </a:lnTo>
                <a:lnTo>
                  <a:pt x="6374" y="789"/>
                </a:lnTo>
                <a:lnTo>
                  <a:pt x="6424" y="811"/>
                </a:lnTo>
                <a:lnTo>
                  <a:pt x="6473" y="834"/>
                </a:lnTo>
                <a:lnTo>
                  <a:pt x="6521" y="856"/>
                </a:lnTo>
                <a:lnTo>
                  <a:pt x="6614" y="903"/>
                </a:lnTo>
                <a:lnTo>
                  <a:pt x="6702" y="949"/>
                </a:lnTo>
                <a:lnTo>
                  <a:pt x="6786" y="996"/>
                </a:lnTo>
                <a:lnTo>
                  <a:pt x="6868" y="1041"/>
                </a:lnTo>
                <a:lnTo>
                  <a:pt x="7023" y="1130"/>
                </a:lnTo>
                <a:lnTo>
                  <a:pt x="7224" y="1247"/>
                </a:lnTo>
                <a:lnTo>
                  <a:pt x="7377" y="1335"/>
                </a:lnTo>
                <a:lnTo>
                  <a:pt x="7489" y="1335"/>
                </a:lnTo>
                <a:lnTo>
                  <a:pt x="7511" y="1336"/>
                </a:lnTo>
                <a:lnTo>
                  <a:pt x="7533" y="1337"/>
                </a:lnTo>
                <a:lnTo>
                  <a:pt x="7554" y="1339"/>
                </a:lnTo>
                <a:lnTo>
                  <a:pt x="7574" y="1342"/>
                </a:lnTo>
                <a:lnTo>
                  <a:pt x="7595" y="1345"/>
                </a:lnTo>
                <a:lnTo>
                  <a:pt x="7614" y="1349"/>
                </a:lnTo>
                <a:lnTo>
                  <a:pt x="7632" y="1355"/>
                </a:lnTo>
                <a:lnTo>
                  <a:pt x="7651" y="1360"/>
                </a:lnTo>
                <a:lnTo>
                  <a:pt x="7669" y="1367"/>
                </a:lnTo>
                <a:lnTo>
                  <a:pt x="7686" y="1375"/>
                </a:lnTo>
                <a:lnTo>
                  <a:pt x="7703" y="1382"/>
                </a:lnTo>
                <a:lnTo>
                  <a:pt x="7718" y="1391"/>
                </a:lnTo>
                <a:lnTo>
                  <a:pt x="7734" y="1400"/>
                </a:lnTo>
                <a:lnTo>
                  <a:pt x="7748" y="1411"/>
                </a:lnTo>
                <a:lnTo>
                  <a:pt x="7761" y="1422"/>
                </a:lnTo>
                <a:lnTo>
                  <a:pt x="7774" y="1433"/>
                </a:lnTo>
                <a:lnTo>
                  <a:pt x="7788" y="1445"/>
                </a:lnTo>
                <a:lnTo>
                  <a:pt x="7799" y="1458"/>
                </a:lnTo>
                <a:lnTo>
                  <a:pt x="7810" y="1471"/>
                </a:lnTo>
                <a:lnTo>
                  <a:pt x="7819" y="1486"/>
                </a:lnTo>
                <a:lnTo>
                  <a:pt x="7829" y="1501"/>
                </a:lnTo>
                <a:lnTo>
                  <a:pt x="7838" y="1516"/>
                </a:lnTo>
                <a:lnTo>
                  <a:pt x="7846" y="1532"/>
                </a:lnTo>
                <a:lnTo>
                  <a:pt x="7854" y="1549"/>
                </a:lnTo>
                <a:lnTo>
                  <a:pt x="7859" y="1567"/>
                </a:lnTo>
                <a:lnTo>
                  <a:pt x="7865" y="1585"/>
                </a:lnTo>
                <a:lnTo>
                  <a:pt x="7870" y="1603"/>
                </a:lnTo>
                <a:lnTo>
                  <a:pt x="7873" y="1622"/>
                </a:lnTo>
                <a:lnTo>
                  <a:pt x="7877" y="1643"/>
                </a:lnTo>
                <a:lnTo>
                  <a:pt x="7879" y="1663"/>
                </a:lnTo>
                <a:lnTo>
                  <a:pt x="7880" y="1684"/>
                </a:lnTo>
                <a:lnTo>
                  <a:pt x="7881" y="1706"/>
                </a:lnTo>
                <a:lnTo>
                  <a:pt x="7881" y="2533"/>
                </a:lnTo>
                <a:close/>
                <a:moveTo>
                  <a:pt x="1147" y="1976"/>
                </a:moveTo>
                <a:lnTo>
                  <a:pt x="1147" y="1976"/>
                </a:lnTo>
                <a:lnTo>
                  <a:pt x="482" y="1976"/>
                </a:lnTo>
                <a:lnTo>
                  <a:pt x="465" y="1985"/>
                </a:lnTo>
                <a:lnTo>
                  <a:pt x="449" y="1994"/>
                </a:lnTo>
                <a:lnTo>
                  <a:pt x="434" y="2004"/>
                </a:lnTo>
                <a:lnTo>
                  <a:pt x="417" y="2016"/>
                </a:lnTo>
                <a:lnTo>
                  <a:pt x="401" y="2028"/>
                </a:lnTo>
                <a:lnTo>
                  <a:pt x="385" y="2041"/>
                </a:lnTo>
                <a:lnTo>
                  <a:pt x="370" y="2056"/>
                </a:lnTo>
                <a:lnTo>
                  <a:pt x="354" y="2070"/>
                </a:lnTo>
                <a:lnTo>
                  <a:pt x="325" y="2102"/>
                </a:lnTo>
                <a:lnTo>
                  <a:pt x="297" y="2135"/>
                </a:lnTo>
                <a:lnTo>
                  <a:pt x="271" y="2169"/>
                </a:lnTo>
                <a:lnTo>
                  <a:pt x="247" y="2203"/>
                </a:lnTo>
                <a:lnTo>
                  <a:pt x="540" y="2203"/>
                </a:lnTo>
                <a:lnTo>
                  <a:pt x="640" y="2203"/>
                </a:lnTo>
                <a:lnTo>
                  <a:pt x="731" y="2201"/>
                </a:lnTo>
                <a:lnTo>
                  <a:pt x="771" y="2200"/>
                </a:lnTo>
                <a:lnTo>
                  <a:pt x="810" y="2196"/>
                </a:lnTo>
                <a:lnTo>
                  <a:pt x="846" y="2193"/>
                </a:lnTo>
                <a:lnTo>
                  <a:pt x="880" y="2190"/>
                </a:lnTo>
                <a:lnTo>
                  <a:pt x="913" y="2184"/>
                </a:lnTo>
                <a:lnTo>
                  <a:pt x="944" y="2178"/>
                </a:lnTo>
                <a:lnTo>
                  <a:pt x="973" y="2170"/>
                </a:lnTo>
                <a:lnTo>
                  <a:pt x="999" y="2160"/>
                </a:lnTo>
                <a:lnTo>
                  <a:pt x="1026" y="2150"/>
                </a:lnTo>
                <a:lnTo>
                  <a:pt x="1050" y="2138"/>
                </a:lnTo>
                <a:lnTo>
                  <a:pt x="1073" y="2124"/>
                </a:lnTo>
                <a:lnTo>
                  <a:pt x="1095" y="2108"/>
                </a:lnTo>
                <a:lnTo>
                  <a:pt x="1112" y="2094"/>
                </a:lnTo>
                <a:lnTo>
                  <a:pt x="1128" y="2080"/>
                </a:lnTo>
                <a:lnTo>
                  <a:pt x="1140" y="2067"/>
                </a:lnTo>
                <a:lnTo>
                  <a:pt x="1151" y="2054"/>
                </a:lnTo>
                <a:lnTo>
                  <a:pt x="1160" y="2043"/>
                </a:lnTo>
                <a:lnTo>
                  <a:pt x="1166" y="2032"/>
                </a:lnTo>
                <a:lnTo>
                  <a:pt x="1171" y="2023"/>
                </a:lnTo>
                <a:lnTo>
                  <a:pt x="1174" y="2014"/>
                </a:lnTo>
                <a:lnTo>
                  <a:pt x="1175" y="2005"/>
                </a:lnTo>
                <a:lnTo>
                  <a:pt x="1175" y="1998"/>
                </a:lnTo>
                <a:lnTo>
                  <a:pt x="1173" y="1992"/>
                </a:lnTo>
                <a:lnTo>
                  <a:pt x="1171" y="1986"/>
                </a:lnTo>
                <a:lnTo>
                  <a:pt x="1166" y="1982"/>
                </a:lnTo>
                <a:lnTo>
                  <a:pt x="1161" y="1980"/>
                </a:lnTo>
                <a:lnTo>
                  <a:pt x="1154" y="1977"/>
                </a:lnTo>
                <a:lnTo>
                  <a:pt x="1147" y="1976"/>
                </a:lnTo>
                <a:close/>
                <a:moveTo>
                  <a:pt x="3963" y="2222"/>
                </a:moveTo>
                <a:lnTo>
                  <a:pt x="4169" y="2222"/>
                </a:lnTo>
                <a:lnTo>
                  <a:pt x="4169" y="2162"/>
                </a:lnTo>
                <a:lnTo>
                  <a:pt x="4030" y="2162"/>
                </a:lnTo>
                <a:lnTo>
                  <a:pt x="4030" y="2079"/>
                </a:lnTo>
                <a:lnTo>
                  <a:pt x="4153" y="2079"/>
                </a:lnTo>
                <a:lnTo>
                  <a:pt x="4153" y="2018"/>
                </a:lnTo>
                <a:lnTo>
                  <a:pt x="4030" y="2018"/>
                </a:lnTo>
                <a:lnTo>
                  <a:pt x="4030" y="1939"/>
                </a:lnTo>
                <a:lnTo>
                  <a:pt x="4166" y="1939"/>
                </a:lnTo>
                <a:lnTo>
                  <a:pt x="4166" y="1879"/>
                </a:lnTo>
                <a:lnTo>
                  <a:pt x="3963" y="1879"/>
                </a:lnTo>
                <a:lnTo>
                  <a:pt x="3963" y="2222"/>
                </a:lnTo>
                <a:close/>
                <a:moveTo>
                  <a:pt x="3677" y="2050"/>
                </a:moveTo>
                <a:lnTo>
                  <a:pt x="3677" y="2050"/>
                </a:lnTo>
                <a:lnTo>
                  <a:pt x="3677" y="2073"/>
                </a:lnTo>
                <a:lnTo>
                  <a:pt x="3679" y="2095"/>
                </a:lnTo>
                <a:lnTo>
                  <a:pt x="3684" y="2115"/>
                </a:lnTo>
                <a:lnTo>
                  <a:pt x="3689" y="2133"/>
                </a:lnTo>
                <a:lnTo>
                  <a:pt x="3696" y="2149"/>
                </a:lnTo>
                <a:lnTo>
                  <a:pt x="3703" y="2163"/>
                </a:lnTo>
                <a:lnTo>
                  <a:pt x="3712" y="2177"/>
                </a:lnTo>
                <a:lnTo>
                  <a:pt x="3722" y="2188"/>
                </a:lnTo>
                <a:lnTo>
                  <a:pt x="3733" y="2197"/>
                </a:lnTo>
                <a:lnTo>
                  <a:pt x="3745" y="2206"/>
                </a:lnTo>
                <a:lnTo>
                  <a:pt x="3757" y="2213"/>
                </a:lnTo>
                <a:lnTo>
                  <a:pt x="3771" y="2218"/>
                </a:lnTo>
                <a:lnTo>
                  <a:pt x="3785" y="2223"/>
                </a:lnTo>
                <a:lnTo>
                  <a:pt x="3799" y="2226"/>
                </a:lnTo>
                <a:lnTo>
                  <a:pt x="3815" y="2227"/>
                </a:lnTo>
                <a:lnTo>
                  <a:pt x="3830" y="2228"/>
                </a:lnTo>
                <a:lnTo>
                  <a:pt x="3854" y="2227"/>
                </a:lnTo>
                <a:lnTo>
                  <a:pt x="3880" y="2224"/>
                </a:lnTo>
                <a:lnTo>
                  <a:pt x="3891" y="2221"/>
                </a:lnTo>
                <a:lnTo>
                  <a:pt x="3902" y="2217"/>
                </a:lnTo>
                <a:lnTo>
                  <a:pt x="3910" y="2213"/>
                </a:lnTo>
                <a:lnTo>
                  <a:pt x="3919" y="2207"/>
                </a:lnTo>
                <a:lnTo>
                  <a:pt x="3905" y="2153"/>
                </a:lnTo>
                <a:lnTo>
                  <a:pt x="3893" y="2159"/>
                </a:lnTo>
                <a:lnTo>
                  <a:pt x="3880" y="2164"/>
                </a:lnTo>
                <a:lnTo>
                  <a:pt x="3871" y="2166"/>
                </a:lnTo>
                <a:lnTo>
                  <a:pt x="3862" y="2168"/>
                </a:lnTo>
                <a:lnTo>
                  <a:pt x="3842" y="2169"/>
                </a:lnTo>
                <a:lnTo>
                  <a:pt x="3830" y="2168"/>
                </a:lnTo>
                <a:lnTo>
                  <a:pt x="3820" y="2167"/>
                </a:lnTo>
                <a:lnTo>
                  <a:pt x="3810" y="2163"/>
                </a:lnTo>
                <a:lnTo>
                  <a:pt x="3800" y="2160"/>
                </a:lnTo>
                <a:lnTo>
                  <a:pt x="3791" y="2156"/>
                </a:lnTo>
                <a:lnTo>
                  <a:pt x="3784" y="2150"/>
                </a:lnTo>
                <a:lnTo>
                  <a:pt x="3777" y="2144"/>
                </a:lnTo>
                <a:lnTo>
                  <a:pt x="3771" y="2136"/>
                </a:lnTo>
                <a:lnTo>
                  <a:pt x="3765" y="2128"/>
                </a:lnTo>
                <a:lnTo>
                  <a:pt x="3761" y="2119"/>
                </a:lnTo>
                <a:lnTo>
                  <a:pt x="3756" y="2109"/>
                </a:lnTo>
                <a:lnTo>
                  <a:pt x="3753" y="2098"/>
                </a:lnTo>
                <a:lnTo>
                  <a:pt x="3751" y="2087"/>
                </a:lnTo>
                <a:lnTo>
                  <a:pt x="3749" y="2075"/>
                </a:lnTo>
                <a:lnTo>
                  <a:pt x="3747" y="2063"/>
                </a:lnTo>
                <a:lnTo>
                  <a:pt x="3747" y="2050"/>
                </a:lnTo>
                <a:lnTo>
                  <a:pt x="3747" y="2036"/>
                </a:lnTo>
                <a:lnTo>
                  <a:pt x="3749" y="2023"/>
                </a:lnTo>
                <a:lnTo>
                  <a:pt x="3751" y="2009"/>
                </a:lnTo>
                <a:lnTo>
                  <a:pt x="3753" y="1998"/>
                </a:lnTo>
                <a:lnTo>
                  <a:pt x="3756" y="1987"/>
                </a:lnTo>
                <a:lnTo>
                  <a:pt x="3761" y="1977"/>
                </a:lnTo>
                <a:lnTo>
                  <a:pt x="3766" y="1969"/>
                </a:lnTo>
                <a:lnTo>
                  <a:pt x="3772" y="1961"/>
                </a:lnTo>
                <a:lnTo>
                  <a:pt x="3778" y="1954"/>
                </a:lnTo>
                <a:lnTo>
                  <a:pt x="3785" y="1949"/>
                </a:lnTo>
                <a:lnTo>
                  <a:pt x="3793" y="1943"/>
                </a:lnTo>
                <a:lnTo>
                  <a:pt x="3800" y="1939"/>
                </a:lnTo>
                <a:lnTo>
                  <a:pt x="3809" y="1936"/>
                </a:lnTo>
                <a:lnTo>
                  <a:pt x="3818" y="1933"/>
                </a:lnTo>
                <a:lnTo>
                  <a:pt x="3827" y="1932"/>
                </a:lnTo>
                <a:lnTo>
                  <a:pt x="3837" y="1932"/>
                </a:lnTo>
                <a:lnTo>
                  <a:pt x="3857" y="1932"/>
                </a:lnTo>
                <a:lnTo>
                  <a:pt x="3874" y="1935"/>
                </a:lnTo>
                <a:lnTo>
                  <a:pt x="3888" y="1938"/>
                </a:lnTo>
                <a:lnTo>
                  <a:pt x="3900" y="1942"/>
                </a:lnTo>
                <a:lnTo>
                  <a:pt x="3914" y="1886"/>
                </a:lnTo>
                <a:lnTo>
                  <a:pt x="3899" y="1881"/>
                </a:lnTo>
                <a:lnTo>
                  <a:pt x="3881" y="1876"/>
                </a:lnTo>
                <a:lnTo>
                  <a:pt x="3859" y="1874"/>
                </a:lnTo>
                <a:lnTo>
                  <a:pt x="3831" y="1873"/>
                </a:lnTo>
                <a:lnTo>
                  <a:pt x="3817" y="1873"/>
                </a:lnTo>
                <a:lnTo>
                  <a:pt x="3804" y="1875"/>
                </a:lnTo>
                <a:lnTo>
                  <a:pt x="3790" y="1877"/>
                </a:lnTo>
                <a:lnTo>
                  <a:pt x="3776" y="1882"/>
                </a:lnTo>
                <a:lnTo>
                  <a:pt x="3763" y="1887"/>
                </a:lnTo>
                <a:lnTo>
                  <a:pt x="3751" y="1894"/>
                </a:lnTo>
                <a:lnTo>
                  <a:pt x="3739" y="1902"/>
                </a:lnTo>
                <a:lnTo>
                  <a:pt x="3727" y="1911"/>
                </a:lnTo>
                <a:lnTo>
                  <a:pt x="3716" y="1922"/>
                </a:lnTo>
                <a:lnTo>
                  <a:pt x="3707" y="1936"/>
                </a:lnTo>
                <a:lnTo>
                  <a:pt x="3698" y="1950"/>
                </a:lnTo>
                <a:lnTo>
                  <a:pt x="3690" y="1966"/>
                </a:lnTo>
                <a:lnTo>
                  <a:pt x="3685" y="1984"/>
                </a:lnTo>
                <a:lnTo>
                  <a:pt x="3680" y="2004"/>
                </a:lnTo>
                <a:lnTo>
                  <a:pt x="3677" y="2026"/>
                </a:lnTo>
                <a:lnTo>
                  <a:pt x="3677" y="2050"/>
                </a:lnTo>
                <a:close/>
                <a:moveTo>
                  <a:pt x="3560" y="2222"/>
                </a:moveTo>
                <a:lnTo>
                  <a:pt x="3628" y="2222"/>
                </a:lnTo>
                <a:lnTo>
                  <a:pt x="3628" y="1879"/>
                </a:lnTo>
                <a:lnTo>
                  <a:pt x="3560" y="1879"/>
                </a:lnTo>
                <a:lnTo>
                  <a:pt x="3560" y="2222"/>
                </a:lnTo>
                <a:close/>
                <a:moveTo>
                  <a:pt x="3303" y="2222"/>
                </a:moveTo>
                <a:lnTo>
                  <a:pt x="3519" y="2222"/>
                </a:lnTo>
                <a:lnTo>
                  <a:pt x="3519" y="2162"/>
                </a:lnTo>
                <a:lnTo>
                  <a:pt x="3369" y="2162"/>
                </a:lnTo>
                <a:lnTo>
                  <a:pt x="3369" y="1879"/>
                </a:lnTo>
                <a:lnTo>
                  <a:pt x="3303" y="1879"/>
                </a:lnTo>
                <a:lnTo>
                  <a:pt x="3303" y="2222"/>
                </a:lnTo>
                <a:close/>
                <a:moveTo>
                  <a:pt x="2969" y="2050"/>
                </a:moveTo>
                <a:lnTo>
                  <a:pt x="2969" y="2050"/>
                </a:lnTo>
                <a:lnTo>
                  <a:pt x="2970" y="2070"/>
                </a:lnTo>
                <a:lnTo>
                  <a:pt x="2971" y="2089"/>
                </a:lnTo>
                <a:lnTo>
                  <a:pt x="2974" y="2106"/>
                </a:lnTo>
                <a:lnTo>
                  <a:pt x="2977" y="2123"/>
                </a:lnTo>
                <a:lnTo>
                  <a:pt x="2983" y="2139"/>
                </a:lnTo>
                <a:lnTo>
                  <a:pt x="2989" y="2153"/>
                </a:lnTo>
                <a:lnTo>
                  <a:pt x="2996" y="2167"/>
                </a:lnTo>
                <a:lnTo>
                  <a:pt x="3005" y="2180"/>
                </a:lnTo>
                <a:lnTo>
                  <a:pt x="3014" y="2191"/>
                </a:lnTo>
                <a:lnTo>
                  <a:pt x="3025" y="2200"/>
                </a:lnTo>
                <a:lnTo>
                  <a:pt x="3037" y="2208"/>
                </a:lnTo>
                <a:lnTo>
                  <a:pt x="3050" y="2215"/>
                </a:lnTo>
                <a:lnTo>
                  <a:pt x="3064" y="2221"/>
                </a:lnTo>
                <a:lnTo>
                  <a:pt x="3080" y="2225"/>
                </a:lnTo>
                <a:lnTo>
                  <a:pt x="3096" y="2227"/>
                </a:lnTo>
                <a:lnTo>
                  <a:pt x="3114" y="2228"/>
                </a:lnTo>
                <a:lnTo>
                  <a:pt x="3131" y="2227"/>
                </a:lnTo>
                <a:lnTo>
                  <a:pt x="3147" y="2225"/>
                </a:lnTo>
                <a:lnTo>
                  <a:pt x="3162" y="2222"/>
                </a:lnTo>
                <a:lnTo>
                  <a:pt x="3175" y="2216"/>
                </a:lnTo>
                <a:lnTo>
                  <a:pt x="3189" y="2211"/>
                </a:lnTo>
                <a:lnTo>
                  <a:pt x="3201" y="2202"/>
                </a:lnTo>
                <a:lnTo>
                  <a:pt x="3212" y="2193"/>
                </a:lnTo>
                <a:lnTo>
                  <a:pt x="3222" y="2182"/>
                </a:lnTo>
                <a:lnTo>
                  <a:pt x="3230" y="2170"/>
                </a:lnTo>
                <a:lnTo>
                  <a:pt x="3238" y="2157"/>
                </a:lnTo>
                <a:lnTo>
                  <a:pt x="3245" y="2141"/>
                </a:lnTo>
                <a:lnTo>
                  <a:pt x="3250" y="2126"/>
                </a:lnTo>
                <a:lnTo>
                  <a:pt x="3253" y="2109"/>
                </a:lnTo>
                <a:lnTo>
                  <a:pt x="3257" y="2091"/>
                </a:lnTo>
                <a:lnTo>
                  <a:pt x="3259" y="2071"/>
                </a:lnTo>
                <a:lnTo>
                  <a:pt x="3259" y="2050"/>
                </a:lnTo>
                <a:lnTo>
                  <a:pt x="3259" y="2030"/>
                </a:lnTo>
                <a:lnTo>
                  <a:pt x="3257" y="2012"/>
                </a:lnTo>
                <a:lnTo>
                  <a:pt x="3255" y="1994"/>
                </a:lnTo>
                <a:lnTo>
                  <a:pt x="3250" y="1977"/>
                </a:lnTo>
                <a:lnTo>
                  <a:pt x="3246" y="1962"/>
                </a:lnTo>
                <a:lnTo>
                  <a:pt x="3239" y="1947"/>
                </a:lnTo>
                <a:lnTo>
                  <a:pt x="3233" y="1933"/>
                </a:lnTo>
                <a:lnTo>
                  <a:pt x="3224" y="1921"/>
                </a:lnTo>
                <a:lnTo>
                  <a:pt x="3214" y="1910"/>
                </a:lnTo>
                <a:lnTo>
                  <a:pt x="3203" y="1900"/>
                </a:lnTo>
                <a:lnTo>
                  <a:pt x="3192" y="1892"/>
                </a:lnTo>
                <a:lnTo>
                  <a:pt x="3179" y="1885"/>
                </a:lnTo>
                <a:lnTo>
                  <a:pt x="3164" y="1879"/>
                </a:lnTo>
                <a:lnTo>
                  <a:pt x="3149" y="1876"/>
                </a:lnTo>
                <a:lnTo>
                  <a:pt x="3132" y="1873"/>
                </a:lnTo>
                <a:lnTo>
                  <a:pt x="3114" y="1873"/>
                </a:lnTo>
                <a:lnTo>
                  <a:pt x="3097" y="1873"/>
                </a:lnTo>
                <a:lnTo>
                  <a:pt x="3081" y="1875"/>
                </a:lnTo>
                <a:lnTo>
                  <a:pt x="3066" y="1879"/>
                </a:lnTo>
                <a:lnTo>
                  <a:pt x="3052" y="1884"/>
                </a:lnTo>
                <a:lnTo>
                  <a:pt x="3039" y="1891"/>
                </a:lnTo>
                <a:lnTo>
                  <a:pt x="3028" y="1898"/>
                </a:lnTo>
                <a:lnTo>
                  <a:pt x="3017" y="1908"/>
                </a:lnTo>
                <a:lnTo>
                  <a:pt x="3007" y="1919"/>
                </a:lnTo>
                <a:lnTo>
                  <a:pt x="2998" y="1931"/>
                </a:lnTo>
                <a:lnTo>
                  <a:pt x="2991" y="1944"/>
                </a:lnTo>
                <a:lnTo>
                  <a:pt x="2984" y="1959"/>
                </a:lnTo>
                <a:lnTo>
                  <a:pt x="2978" y="1974"/>
                </a:lnTo>
                <a:lnTo>
                  <a:pt x="2974" y="1992"/>
                </a:lnTo>
                <a:lnTo>
                  <a:pt x="2972" y="2010"/>
                </a:lnTo>
                <a:lnTo>
                  <a:pt x="2970" y="2029"/>
                </a:lnTo>
                <a:lnTo>
                  <a:pt x="2969" y="2050"/>
                </a:lnTo>
                <a:close/>
                <a:moveTo>
                  <a:pt x="2698" y="2222"/>
                </a:moveTo>
                <a:lnTo>
                  <a:pt x="2765" y="2222"/>
                </a:lnTo>
                <a:lnTo>
                  <a:pt x="2765" y="2104"/>
                </a:lnTo>
                <a:lnTo>
                  <a:pt x="2774" y="2105"/>
                </a:lnTo>
                <a:lnTo>
                  <a:pt x="2785" y="2105"/>
                </a:lnTo>
                <a:lnTo>
                  <a:pt x="2796" y="2105"/>
                </a:lnTo>
                <a:lnTo>
                  <a:pt x="2803" y="2105"/>
                </a:lnTo>
                <a:lnTo>
                  <a:pt x="2817" y="2105"/>
                </a:lnTo>
                <a:lnTo>
                  <a:pt x="2829" y="2104"/>
                </a:lnTo>
                <a:lnTo>
                  <a:pt x="2841" y="2102"/>
                </a:lnTo>
                <a:lnTo>
                  <a:pt x="2853" y="2100"/>
                </a:lnTo>
                <a:lnTo>
                  <a:pt x="2864" y="2095"/>
                </a:lnTo>
                <a:lnTo>
                  <a:pt x="2875" y="2091"/>
                </a:lnTo>
                <a:lnTo>
                  <a:pt x="2886" y="2085"/>
                </a:lnTo>
                <a:lnTo>
                  <a:pt x="2895" y="2079"/>
                </a:lnTo>
                <a:lnTo>
                  <a:pt x="2904" y="2071"/>
                </a:lnTo>
                <a:lnTo>
                  <a:pt x="2912" y="2062"/>
                </a:lnTo>
                <a:lnTo>
                  <a:pt x="2919" y="2053"/>
                </a:lnTo>
                <a:lnTo>
                  <a:pt x="2925" y="2042"/>
                </a:lnTo>
                <a:lnTo>
                  <a:pt x="2930" y="2030"/>
                </a:lnTo>
                <a:lnTo>
                  <a:pt x="2933" y="2017"/>
                </a:lnTo>
                <a:lnTo>
                  <a:pt x="2936" y="2003"/>
                </a:lnTo>
                <a:lnTo>
                  <a:pt x="2937" y="1987"/>
                </a:lnTo>
                <a:lnTo>
                  <a:pt x="2936" y="1971"/>
                </a:lnTo>
                <a:lnTo>
                  <a:pt x="2933" y="1955"/>
                </a:lnTo>
                <a:lnTo>
                  <a:pt x="2929" y="1942"/>
                </a:lnTo>
                <a:lnTo>
                  <a:pt x="2923" y="1930"/>
                </a:lnTo>
                <a:lnTo>
                  <a:pt x="2917" y="1919"/>
                </a:lnTo>
                <a:lnTo>
                  <a:pt x="2908" y="1910"/>
                </a:lnTo>
                <a:lnTo>
                  <a:pt x="2899" y="1902"/>
                </a:lnTo>
                <a:lnTo>
                  <a:pt x="2889" y="1895"/>
                </a:lnTo>
                <a:lnTo>
                  <a:pt x="2879" y="1889"/>
                </a:lnTo>
                <a:lnTo>
                  <a:pt x="2868" y="1885"/>
                </a:lnTo>
                <a:lnTo>
                  <a:pt x="2856" y="1882"/>
                </a:lnTo>
                <a:lnTo>
                  <a:pt x="2843" y="1878"/>
                </a:lnTo>
                <a:lnTo>
                  <a:pt x="2818" y="1875"/>
                </a:lnTo>
                <a:lnTo>
                  <a:pt x="2792" y="1874"/>
                </a:lnTo>
                <a:lnTo>
                  <a:pt x="2768" y="1875"/>
                </a:lnTo>
                <a:lnTo>
                  <a:pt x="2743" y="1876"/>
                </a:lnTo>
                <a:lnTo>
                  <a:pt x="2720" y="1879"/>
                </a:lnTo>
                <a:lnTo>
                  <a:pt x="2698" y="1883"/>
                </a:lnTo>
                <a:lnTo>
                  <a:pt x="2698" y="2222"/>
                </a:lnTo>
                <a:close/>
                <a:moveTo>
                  <a:pt x="5247" y="2068"/>
                </a:moveTo>
                <a:lnTo>
                  <a:pt x="5141" y="2250"/>
                </a:lnTo>
                <a:lnTo>
                  <a:pt x="5354" y="2250"/>
                </a:lnTo>
                <a:lnTo>
                  <a:pt x="5456" y="2428"/>
                </a:lnTo>
                <a:lnTo>
                  <a:pt x="5560" y="2250"/>
                </a:lnTo>
                <a:lnTo>
                  <a:pt x="5771" y="2250"/>
                </a:lnTo>
                <a:lnTo>
                  <a:pt x="5665" y="2068"/>
                </a:lnTo>
                <a:lnTo>
                  <a:pt x="5771" y="1884"/>
                </a:lnTo>
                <a:lnTo>
                  <a:pt x="5560" y="1884"/>
                </a:lnTo>
                <a:lnTo>
                  <a:pt x="5456" y="1706"/>
                </a:lnTo>
                <a:lnTo>
                  <a:pt x="5354" y="1884"/>
                </a:lnTo>
                <a:lnTo>
                  <a:pt x="5141" y="1884"/>
                </a:lnTo>
                <a:lnTo>
                  <a:pt x="5247" y="2068"/>
                </a:lnTo>
                <a:close/>
                <a:moveTo>
                  <a:pt x="7727" y="2175"/>
                </a:moveTo>
                <a:lnTo>
                  <a:pt x="7727" y="1706"/>
                </a:lnTo>
                <a:lnTo>
                  <a:pt x="7726" y="1684"/>
                </a:lnTo>
                <a:lnTo>
                  <a:pt x="7724" y="1662"/>
                </a:lnTo>
                <a:lnTo>
                  <a:pt x="7534" y="1663"/>
                </a:lnTo>
                <a:lnTo>
                  <a:pt x="7525" y="1663"/>
                </a:lnTo>
                <a:lnTo>
                  <a:pt x="7516" y="1664"/>
                </a:lnTo>
                <a:lnTo>
                  <a:pt x="7507" y="1666"/>
                </a:lnTo>
                <a:lnTo>
                  <a:pt x="7499" y="1669"/>
                </a:lnTo>
                <a:lnTo>
                  <a:pt x="7492" y="1674"/>
                </a:lnTo>
                <a:lnTo>
                  <a:pt x="7484" y="1678"/>
                </a:lnTo>
                <a:lnTo>
                  <a:pt x="7478" y="1684"/>
                </a:lnTo>
                <a:lnTo>
                  <a:pt x="7473" y="1690"/>
                </a:lnTo>
                <a:lnTo>
                  <a:pt x="7467" y="1698"/>
                </a:lnTo>
                <a:lnTo>
                  <a:pt x="7464" y="1707"/>
                </a:lnTo>
                <a:lnTo>
                  <a:pt x="7461" y="1716"/>
                </a:lnTo>
                <a:lnTo>
                  <a:pt x="7459" y="1725"/>
                </a:lnTo>
                <a:lnTo>
                  <a:pt x="7457" y="1738"/>
                </a:lnTo>
                <a:lnTo>
                  <a:pt x="7457" y="1750"/>
                </a:lnTo>
                <a:lnTo>
                  <a:pt x="7457" y="1762"/>
                </a:lnTo>
                <a:lnTo>
                  <a:pt x="7460" y="1776"/>
                </a:lnTo>
                <a:lnTo>
                  <a:pt x="7504" y="2036"/>
                </a:lnTo>
                <a:lnTo>
                  <a:pt x="7529" y="2174"/>
                </a:lnTo>
                <a:lnTo>
                  <a:pt x="7727" y="21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28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菱形 34">
            <a:extLst>
              <a:ext uri="{FF2B5EF4-FFF2-40B4-BE49-F238E27FC236}">
                <a16:creationId xmlns:a16="http://schemas.microsoft.com/office/drawing/2014/main" id="{BC01D592-C47E-4C2C-A388-BC2E7E343B72}"/>
              </a:ext>
            </a:extLst>
          </p:cNvPr>
          <p:cNvSpPr/>
          <p:nvPr/>
        </p:nvSpPr>
        <p:spPr>
          <a:xfrm>
            <a:off x="9102772" y="2317072"/>
            <a:ext cx="981083" cy="981083"/>
          </a:xfrm>
          <a:prstGeom prst="diamond">
            <a:avLst/>
          </a:prstGeom>
          <a:solidFill>
            <a:srgbClr val="AE0D1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KSO_Shape">
            <a:extLst>
              <a:ext uri="{FF2B5EF4-FFF2-40B4-BE49-F238E27FC236}">
                <a16:creationId xmlns:a16="http://schemas.microsoft.com/office/drawing/2014/main" id="{810E0D85-0665-4532-A2BF-67F6283FC650}"/>
              </a:ext>
            </a:extLst>
          </p:cNvPr>
          <p:cNvSpPr>
            <a:spLocks/>
          </p:cNvSpPr>
          <p:nvPr/>
        </p:nvSpPr>
        <p:spPr bwMode="auto">
          <a:xfrm flipH="1">
            <a:off x="9341910" y="2662188"/>
            <a:ext cx="502806" cy="263973"/>
          </a:xfrm>
          <a:custGeom>
            <a:avLst/>
            <a:gdLst>
              <a:gd name="T0" fmla="*/ 2982350 w 864000"/>
              <a:gd name="T1" fmla="*/ 4690704 h 454098"/>
              <a:gd name="T2" fmla="*/ 5807745 w 864000"/>
              <a:gd name="T3" fmla="*/ 4559253 h 454098"/>
              <a:gd name="T4" fmla="*/ 7440187 w 864000"/>
              <a:gd name="T5" fmla="*/ 4559253 h 454098"/>
              <a:gd name="T6" fmla="*/ 9260990 w 864000"/>
              <a:gd name="T7" fmla="*/ 4705306 h 454098"/>
              <a:gd name="T8" fmla="*/ 6623967 w 864000"/>
              <a:gd name="T9" fmla="*/ 4851361 h 454098"/>
              <a:gd name="T10" fmla="*/ 3986942 w 864000"/>
              <a:gd name="T11" fmla="*/ 4705306 h 454098"/>
              <a:gd name="T12" fmla="*/ 1161547 w 864000"/>
              <a:gd name="T13" fmla="*/ 4573860 h 454098"/>
              <a:gd name="T14" fmla="*/ 0 w 864000"/>
              <a:gd name="T15" fmla="*/ 4603075 h 454098"/>
              <a:gd name="T16" fmla="*/ 1161547 w 864000"/>
              <a:gd name="T17" fmla="*/ 4048066 h 454098"/>
              <a:gd name="T18" fmla="*/ 3798581 w 864000"/>
              <a:gd name="T19" fmla="*/ 4208730 h 454098"/>
              <a:gd name="T20" fmla="*/ 5839140 w 864000"/>
              <a:gd name="T21" fmla="*/ 4208730 h 454098"/>
              <a:gd name="T22" fmla="*/ 8444770 w 864000"/>
              <a:gd name="T23" fmla="*/ 4048066 h 454098"/>
              <a:gd name="T24" fmla="*/ 8444770 w 864000"/>
              <a:gd name="T25" fmla="*/ 4223330 h 454098"/>
              <a:gd name="T26" fmla="*/ 5619384 w 864000"/>
              <a:gd name="T27" fmla="*/ 4340181 h 454098"/>
              <a:gd name="T28" fmla="*/ 2982350 w 864000"/>
              <a:gd name="T29" fmla="*/ 4486231 h 454098"/>
              <a:gd name="T30" fmla="*/ 345325 w 864000"/>
              <a:gd name="T31" fmla="*/ 4340181 h 454098"/>
              <a:gd name="T32" fmla="*/ 156966 w 864000"/>
              <a:gd name="T33" fmla="*/ 4208730 h 454098"/>
              <a:gd name="T34" fmla="*/ 7152281 w 864000"/>
              <a:gd name="T35" fmla="*/ 3665057 h 454098"/>
              <a:gd name="T36" fmla="*/ 4910702 w 864000"/>
              <a:gd name="T37" fmla="*/ 2846462 h 454098"/>
              <a:gd name="T38" fmla="*/ 5564494 w 864000"/>
              <a:gd name="T39" fmla="*/ 2846462 h 454098"/>
              <a:gd name="T40" fmla="*/ 4051428 w 864000"/>
              <a:gd name="T41" fmla="*/ 3125527 h 454098"/>
              <a:gd name="T42" fmla="*/ 4051428 w 864000"/>
              <a:gd name="T43" fmla="*/ 2846462 h 454098"/>
              <a:gd name="T44" fmla="*/ 3827264 w 864000"/>
              <a:gd name="T45" fmla="*/ 3125527 h 454098"/>
              <a:gd name="T46" fmla="*/ 2295525 w 864000"/>
              <a:gd name="T47" fmla="*/ 2846462 h 454098"/>
              <a:gd name="T48" fmla="*/ 2949317 w 864000"/>
              <a:gd name="T49" fmla="*/ 2846462 h 454098"/>
              <a:gd name="T50" fmla="*/ 1417574 w 864000"/>
              <a:gd name="T51" fmla="*/ 3125527 h 454098"/>
              <a:gd name="T52" fmla="*/ 1548331 w 864000"/>
              <a:gd name="T53" fmla="*/ 2846462 h 454098"/>
              <a:gd name="T54" fmla="*/ 9113661 w 864000"/>
              <a:gd name="T55" fmla="*/ 2753439 h 454098"/>
              <a:gd name="T56" fmla="*/ 7824754 w 864000"/>
              <a:gd name="T57" fmla="*/ 3748664 h 454098"/>
              <a:gd name="T58" fmla="*/ 9260990 w 864000"/>
              <a:gd name="T59" fmla="*/ 3926982 h 454098"/>
              <a:gd name="T60" fmla="*/ 7966026 w 864000"/>
              <a:gd name="T61" fmla="*/ 3896545 h 454098"/>
              <a:gd name="T62" fmla="*/ 7585631 w 864000"/>
              <a:gd name="T63" fmla="*/ 3999927 h 454098"/>
              <a:gd name="T64" fmla="*/ 6003951 w 864000"/>
              <a:gd name="T65" fmla="*/ 4077279 h 454098"/>
              <a:gd name="T66" fmla="*/ 4359641 w 864000"/>
              <a:gd name="T67" fmla="*/ 3999927 h 454098"/>
              <a:gd name="T68" fmla="*/ 2982350 w 864000"/>
              <a:gd name="T69" fmla="*/ 4135706 h 454098"/>
              <a:gd name="T70" fmla="*/ 1361098 w 864000"/>
              <a:gd name="T71" fmla="*/ 3999927 h 454098"/>
              <a:gd name="T72" fmla="*/ 345325 w 864000"/>
              <a:gd name="T73" fmla="*/ 3989649 h 454098"/>
              <a:gd name="T74" fmla="*/ 156966 w 864000"/>
              <a:gd name="T75" fmla="*/ 3843598 h 454098"/>
              <a:gd name="T76" fmla="*/ 259415 w 864000"/>
              <a:gd name="T77" fmla="*/ 3125527 h 454098"/>
              <a:gd name="T78" fmla="*/ 913216 w 864000"/>
              <a:gd name="T79" fmla="*/ 2213913 h 454098"/>
              <a:gd name="T80" fmla="*/ 7283042 w 864000"/>
              <a:gd name="T81" fmla="*/ 2009271 h 454098"/>
              <a:gd name="T82" fmla="*/ 1118694 w 864000"/>
              <a:gd name="T83" fmla="*/ 1786014 h 454098"/>
              <a:gd name="T84" fmla="*/ 6928121 w 864000"/>
              <a:gd name="T85" fmla="*/ 1581376 h 454098"/>
              <a:gd name="T86" fmla="*/ 1305489 w 864000"/>
              <a:gd name="T87" fmla="*/ 1358119 h 454098"/>
              <a:gd name="T88" fmla="*/ 6442445 w 864000"/>
              <a:gd name="T89" fmla="*/ 1134868 h 454098"/>
              <a:gd name="T90" fmla="*/ 6311688 w 864000"/>
              <a:gd name="T91" fmla="*/ 930215 h 454098"/>
              <a:gd name="T92" fmla="*/ 1268132 w 864000"/>
              <a:gd name="T93" fmla="*/ 930215 h 454098"/>
              <a:gd name="T94" fmla="*/ 6311688 w 864000"/>
              <a:gd name="T95" fmla="*/ 725571 h 454098"/>
              <a:gd name="T96" fmla="*/ 2015327 w 864000"/>
              <a:gd name="T97" fmla="*/ 0 h 454098"/>
              <a:gd name="T98" fmla="*/ 1716442 w 864000"/>
              <a:gd name="T99" fmla="*/ 725571 h 45409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864000" h="454098">
                <a:moveTo>
                  <a:pt x="108366" y="413085"/>
                </a:moveTo>
                <a:cubicBezTo>
                  <a:pt x="155227" y="413085"/>
                  <a:pt x="184515" y="421288"/>
                  <a:pt x="202088" y="426756"/>
                </a:cubicBezTo>
                <a:cubicBezTo>
                  <a:pt x="219661" y="432225"/>
                  <a:pt x="240163" y="439060"/>
                  <a:pt x="278237" y="439060"/>
                </a:cubicBezTo>
                <a:cubicBezTo>
                  <a:pt x="316312" y="439060"/>
                  <a:pt x="333885" y="432225"/>
                  <a:pt x="354387" y="426756"/>
                </a:cubicBezTo>
                <a:cubicBezTo>
                  <a:pt x="371960" y="421288"/>
                  <a:pt x="401248" y="413085"/>
                  <a:pt x="448109" y="413085"/>
                </a:cubicBezTo>
                <a:cubicBezTo>
                  <a:pt x="494970" y="413085"/>
                  <a:pt x="524258" y="421288"/>
                  <a:pt x="541831" y="426756"/>
                </a:cubicBezTo>
                <a:cubicBezTo>
                  <a:pt x="541831" y="426756"/>
                  <a:pt x="541831" y="426756"/>
                  <a:pt x="544760" y="428123"/>
                </a:cubicBezTo>
                <a:cubicBezTo>
                  <a:pt x="562333" y="433592"/>
                  <a:pt x="582834" y="439060"/>
                  <a:pt x="617980" y="439060"/>
                </a:cubicBezTo>
                <a:cubicBezTo>
                  <a:pt x="656054" y="439060"/>
                  <a:pt x="673627" y="432225"/>
                  <a:pt x="694129" y="426756"/>
                </a:cubicBezTo>
                <a:cubicBezTo>
                  <a:pt x="711702" y="421288"/>
                  <a:pt x="740990" y="413085"/>
                  <a:pt x="787851" y="413085"/>
                </a:cubicBezTo>
                <a:cubicBezTo>
                  <a:pt x="820068" y="413085"/>
                  <a:pt x="846427" y="417187"/>
                  <a:pt x="864000" y="422655"/>
                </a:cubicBezTo>
                <a:cubicBezTo>
                  <a:pt x="864000" y="422655"/>
                  <a:pt x="864000" y="422655"/>
                  <a:pt x="864000" y="440427"/>
                </a:cubicBezTo>
                <a:cubicBezTo>
                  <a:pt x="843499" y="434959"/>
                  <a:pt x="825926" y="428123"/>
                  <a:pt x="787851" y="428123"/>
                </a:cubicBezTo>
                <a:cubicBezTo>
                  <a:pt x="749776" y="428123"/>
                  <a:pt x="732204" y="434959"/>
                  <a:pt x="711702" y="440427"/>
                </a:cubicBezTo>
                <a:cubicBezTo>
                  <a:pt x="691200" y="445896"/>
                  <a:pt x="664841" y="454098"/>
                  <a:pt x="617980" y="454098"/>
                </a:cubicBezTo>
                <a:cubicBezTo>
                  <a:pt x="571119" y="454098"/>
                  <a:pt x="541831" y="445896"/>
                  <a:pt x="524258" y="440427"/>
                </a:cubicBezTo>
                <a:cubicBezTo>
                  <a:pt x="506685" y="434959"/>
                  <a:pt x="486183" y="428123"/>
                  <a:pt x="448109" y="428123"/>
                </a:cubicBezTo>
                <a:cubicBezTo>
                  <a:pt x="410034" y="428123"/>
                  <a:pt x="392461" y="434959"/>
                  <a:pt x="371960" y="440427"/>
                </a:cubicBezTo>
                <a:cubicBezTo>
                  <a:pt x="351458" y="445896"/>
                  <a:pt x="325099" y="454098"/>
                  <a:pt x="278237" y="454098"/>
                </a:cubicBezTo>
                <a:cubicBezTo>
                  <a:pt x="231377" y="454098"/>
                  <a:pt x="202088" y="445896"/>
                  <a:pt x="184515" y="440427"/>
                </a:cubicBezTo>
                <a:cubicBezTo>
                  <a:pt x="166943" y="434959"/>
                  <a:pt x="146441" y="428123"/>
                  <a:pt x="108366" y="428123"/>
                </a:cubicBezTo>
                <a:cubicBezTo>
                  <a:pt x="70292" y="428123"/>
                  <a:pt x="52719" y="434959"/>
                  <a:pt x="32217" y="440427"/>
                </a:cubicBezTo>
                <a:cubicBezTo>
                  <a:pt x="23431" y="443161"/>
                  <a:pt x="11715" y="445896"/>
                  <a:pt x="0" y="448630"/>
                </a:cubicBezTo>
                <a:cubicBezTo>
                  <a:pt x="0" y="448630"/>
                  <a:pt x="0" y="448630"/>
                  <a:pt x="0" y="430858"/>
                </a:cubicBezTo>
                <a:cubicBezTo>
                  <a:pt x="5857" y="429490"/>
                  <a:pt x="8786" y="428123"/>
                  <a:pt x="14644" y="426756"/>
                </a:cubicBezTo>
                <a:cubicBezTo>
                  <a:pt x="32217" y="421288"/>
                  <a:pt x="61505" y="413085"/>
                  <a:pt x="108366" y="413085"/>
                </a:cubicBezTo>
                <a:close/>
                <a:moveTo>
                  <a:pt x="108366" y="378908"/>
                </a:moveTo>
                <a:cubicBezTo>
                  <a:pt x="155227" y="378908"/>
                  <a:pt x="184515" y="388478"/>
                  <a:pt x="202088" y="393946"/>
                </a:cubicBezTo>
                <a:cubicBezTo>
                  <a:pt x="219661" y="398047"/>
                  <a:pt x="240163" y="404883"/>
                  <a:pt x="278237" y="404883"/>
                </a:cubicBezTo>
                <a:cubicBezTo>
                  <a:pt x="316312" y="404883"/>
                  <a:pt x="333885" y="399415"/>
                  <a:pt x="354387" y="393946"/>
                </a:cubicBezTo>
                <a:cubicBezTo>
                  <a:pt x="371960" y="387111"/>
                  <a:pt x="401248" y="378908"/>
                  <a:pt x="448109" y="378908"/>
                </a:cubicBezTo>
                <a:cubicBezTo>
                  <a:pt x="494970" y="378908"/>
                  <a:pt x="524258" y="388478"/>
                  <a:pt x="541831" y="393946"/>
                </a:cubicBezTo>
                <a:cubicBezTo>
                  <a:pt x="541831" y="393946"/>
                  <a:pt x="541831" y="393946"/>
                  <a:pt x="544760" y="393946"/>
                </a:cubicBezTo>
                <a:cubicBezTo>
                  <a:pt x="562333" y="399415"/>
                  <a:pt x="582834" y="404883"/>
                  <a:pt x="617980" y="404883"/>
                </a:cubicBezTo>
                <a:cubicBezTo>
                  <a:pt x="656054" y="404883"/>
                  <a:pt x="673627" y="399415"/>
                  <a:pt x="694129" y="393946"/>
                </a:cubicBezTo>
                <a:cubicBezTo>
                  <a:pt x="711702" y="387111"/>
                  <a:pt x="740990" y="378908"/>
                  <a:pt x="787851" y="378908"/>
                </a:cubicBezTo>
                <a:cubicBezTo>
                  <a:pt x="820068" y="378908"/>
                  <a:pt x="846427" y="384377"/>
                  <a:pt x="864000" y="388478"/>
                </a:cubicBezTo>
                <a:cubicBezTo>
                  <a:pt x="864000" y="388478"/>
                  <a:pt x="864000" y="388478"/>
                  <a:pt x="864000" y="406250"/>
                </a:cubicBezTo>
                <a:cubicBezTo>
                  <a:pt x="843499" y="400782"/>
                  <a:pt x="825926" y="395313"/>
                  <a:pt x="787851" y="395313"/>
                </a:cubicBezTo>
                <a:cubicBezTo>
                  <a:pt x="749776" y="395313"/>
                  <a:pt x="732204" y="400782"/>
                  <a:pt x="711702" y="406250"/>
                </a:cubicBezTo>
                <a:cubicBezTo>
                  <a:pt x="691200" y="411718"/>
                  <a:pt x="664841" y="421288"/>
                  <a:pt x="617980" y="419921"/>
                </a:cubicBezTo>
                <a:cubicBezTo>
                  <a:pt x="571119" y="421288"/>
                  <a:pt x="541831" y="411718"/>
                  <a:pt x="524258" y="406250"/>
                </a:cubicBezTo>
                <a:cubicBezTo>
                  <a:pt x="506685" y="400782"/>
                  <a:pt x="486183" y="395313"/>
                  <a:pt x="448109" y="395313"/>
                </a:cubicBezTo>
                <a:cubicBezTo>
                  <a:pt x="410034" y="395313"/>
                  <a:pt x="392461" y="400782"/>
                  <a:pt x="371960" y="406250"/>
                </a:cubicBezTo>
                <a:cubicBezTo>
                  <a:pt x="351458" y="411718"/>
                  <a:pt x="325099" y="421288"/>
                  <a:pt x="278237" y="419921"/>
                </a:cubicBezTo>
                <a:cubicBezTo>
                  <a:pt x="231377" y="421288"/>
                  <a:pt x="202088" y="411718"/>
                  <a:pt x="184515" y="406250"/>
                </a:cubicBezTo>
                <a:cubicBezTo>
                  <a:pt x="166943" y="400782"/>
                  <a:pt x="146441" y="395313"/>
                  <a:pt x="108366" y="395313"/>
                </a:cubicBezTo>
                <a:cubicBezTo>
                  <a:pt x="70292" y="395313"/>
                  <a:pt x="52719" y="400782"/>
                  <a:pt x="32217" y="406250"/>
                </a:cubicBezTo>
                <a:cubicBezTo>
                  <a:pt x="23431" y="408984"/>
                  <a:pt x="11715" y="411718"/>
                  <a:pt x="0" y="414453"/>
                </a:cubicBezTo>
                <a:cubicBezTo>
                  <a:pt x="0" y="414453"/>
                  <a:pt x="0" y="414453"/>
                  <a:pt x="0" y="396680"/>
                </a:cubicBezTo>
                <a:cubicBezTo>
                  <a:pt x="5857" y="395313"/>
                  <a:pt x="8786" y="395313"/>
                  <a:pt x="14644" y="393946"/>
                </a:cubicBezTo>
                <a:cubicBezTo>
                  <a:pt x="32217" y="387111"/>
                  <a:pt x="61505" y="378908"/>
                  <a:pt x="108366" y="378908"/>
                </a:cubicBezTo>
                <a:close/>
                <a:moveTo>
                  <a:pt x="646356" y="322160"/>
                </a:moveTo>
                <a:cubicBezTo>
                  <a:pt x="646356" y="332608"/>
                  <a:pt x="655070" y="343057"/>
                  <a:pt x="667269" y="343057"/>
                </a:cubicBezTo>
                <a:cubicBezTo>
                  <a:pt x="677725" y="343057"/>
                  <a:pt x="688182" y="332608"/>
                  <a:pt x="688182" y="322160"/>
                </a:cubicBezTo>
                <a:cubicBezTo>
                  <a:pt x="646356" y="322160"/>
                  <a:pt x="646356" y="322160"/>
                  <a:pt x="646356" y="322160"/>
                </a:cubicBezTo>
                <a:close/>
                <a:moveTo>
                  <a:pt x="458142" y="266435"/>
                </a:moveTo>
                <a:cubicBezTo>
                  <a:pt x="458142" y="292556"/>
                  <a:pt x="458142" y="292556"/>
                  <a:pt x="458142" y="292556"/>
                </a:cubicBezTo>
                <a:cubicBezTo>
                  <a:pt x="519137" y="292556"/>
                  <a:pt x="519137" y="292556"/>
                  <a:pt x="519137" y="292556"/>
                </a:cubicBezTo>
                <a:lnTo>
                  <a:pt x="519137" y="266435"/>
                </a:lnTo>
                <a:cubicBezTo>
                  <a:pt x="458142" y="266435"/>
                  <a:pt x="458142" y="266435"/>
                  <a:pt x="458142" y="266435"/>
                </a:cubicBezTo>
                <a:close/>
                <a:moveTo>
                  <a:pt x="377976" y="266435"/>
                </a:moveTo>
                <a:cubicBezTo>
                  <a:pt x="377976" y="292556"/>
                  <a:pt x="377976" y="292556"/>
                  <a:pt x="377976" y="292556"/>
                </a:cubicBezTo>
                <a:cubicBezTo>
                  <a:pt x="437229" y="292556"/>
                  <a:pt x="437229" y="292556"/>
                  <a:pt x="437229" y="292556"/>
                </a:cubicBezTo>
                <a:lnTo>
                  <a:pt x="437229" y="266435"/>
                </a:lnTo>
                <a:cubicBezTo>
                  <a:pt x="377976" y="266435"/>
                  <a:pt x="377976" y="266435"/>
                  <a:pt x="377976" y="266435"/>
                </a:cubicBezTo>
                <a:close/>
                <a:moveTo>
                  <a:pt x="296068" y="266435"/>
                </a:moveTo>
                <a:cubicBezTo>
                  <a:pt x="296068" y="292556"/>
                  <a:pt x="296068" y="292556"/>
                  <a:pt x="296068" y="292556"/>
                </a:cubicBezTo>
                <a:cubicBezTo>
                  <a:pt x="357063" y="292556"/>
                  <a:pt x="357063" y="292556"/>
                  <a:pt x="357063" y="292556"/>
                </a:cubicBezTo>
                <a:lnTo>
                  <a:pt x="357063" y="266435"/>
                </a:lnTo>
                <a:cubicBezTo>
                  <a:pt x="296068" y="266435"/>
                  <a:pt x="296068" y="266435"/>
                  <a:pt x="296068" y="266435"/>
                </a:cubicBezTo>
                <a:close/>
                <a:moveTo>
                  <a:pt x="214160" y="266435"/>
                </a:moveTo>
                <a:cubicBezTo>
                  <a:pt x="214160" y="292556"/>
                  <a:pt x="214160" y="292556"/>
                  <a:pt x="214160" y="292556"/>
                </a:cubicBezTo>
                <a:cubicBezTo>
                  <a:pt x="275155" y="292556"/>
                  <a:pt x="275155" y="292556"/>
                  <a:pt x="275155" y="292556"/>
                </a:cubicBezTo>
                <a:lnTo>
                  <a:pt x="275155" y="266435"/>
                </a:lnTo>
                <a:cubicBezTo>
                  <a:pt x="214160" y="266435"/>
                  <a:pt x="214160" y="266435"/>
                  <a:pt x="214160" y="266435"/>
                </a:cubicBezTo>
                <a:close/>
                <a:moveTo>
                  <a:pt x="144451" y="266435"/>
                </a:moveTo>
                <a:cubicBezTo>
                  <a:pt x="132252" y="292556"/>
                  <a:pt x="132252" y="292556"/>
                  <a:pt x="132252" y="292556"/>
                </a:cubicBezTo>
                <a:cubicBezTo>
                  <a:pt x="193247" y="292556"/>
                  <a:pt x="193247" y="292556"/>
                  <a:pt x="193247" y="292556"/>
                </a:cubicBezTo>
                <a:lnTo>
                  <a:pt x="193247" y="266435"/>
                </a:lnTo>
                <a:cubicBezTo>
                  <a:pt x="144451" y="266435"/>
                  <a:pt x="144451" y="266435"/>
                  <a:pt x="144451" y="266435"/>
                </a:cubicBezTo>
                <a:close/>
                <a:moveTo>
                  <a:pt x="46858" y="247280"/>
                </a:moveTo>
                <a:lnTo>
                  <a:pt x="850255" y="247280"/>
                </a:lnTo>
                <a:cubicBezTo>
                  <a:pt x="850255" y="257728"/>
                  <a:pt x="850255" y="257728"/>
                  <a:pt x="850255" y="257728"/>
                </a:cubicBezTo>
                <a:cubicBezTo>
                  <a:pt x="782289" y="303440"/>
                  <a:pt x="740790" y="326622"/>
                  <a:pt x="724289" y="350050"/>
                </a:cubicBezTo>
                <a:lnTo>
                  <a:pt x="723460" y="352505"/>
                </a:lnTo>
                <a:lnTo>
                  <a:pt x="730007" y="350883"/>
                </a:lnTo>
                <a:cubicBezTo>
                  <a:pt x="745383" y="348149"/>
                  <a:pt x="764421" y="346098"/>
                  <a:pt x="787851" y="346098"/>
                </a:cubicBezTo>
                <a:cubicBezTo>
                  <a:pt x="820068" y="346098"/>
                  <a:pt x="846427" y="350199"/>
                  <a:pt x="864000" y="355668"/>
                </a:cubicBezTo>
                <a:cubicBezTo>
                  <a:pt x="864000" y="355668"/>
                  <a:pt x="864000" y="355668"/>
                  <a:pt x="864000" y="367574"/>
                </a:cubicBezTo>
                <a:lnTo>
                  <a:pt x="864000" y="372073"/>
                </a:lnTo>
                <a:cubicBezTo>
                  <a:pt x="843499" y="367971"/>
                  <a:pt x="825926" y="361136"/>
                  <a:pt x="787851" y="361136"/>
                </a:cubicBezTo>
                <a:cubicBezTo>
                  <a:pt x="768814" y="361136"/>
                  <a:pt x="754902" y="362503"/>
                  <a:pt x="743187" y="364725"/>
                </a:cubicBezTo>
                <a:lnTo>
                  <a:pt x="716874" y="372008"/>
                </a:lnTo>
                <a:lnTo>
                  <a:pt x="716065" y="374402"/>
                </a:lnTo>
                <a:lnTo>
                  <a:pt x="707698" y="374402"/>
                </a:lnTo>
                <a:lnTo>
                  <a:pt x="674726" y="382326"/>
                </a:lnTo>
                <a:cubicBezTo>
                  <a:pt x="659715" y="385060"/>
                  <a:pt x="641410" y="387111"/>
                  <a:pt x="617980" y="387111"/>
                </a:cubicBezTo>
                <a:cubicBezTo>
                  <a:pt x="594550" y="387111"/>
                  <a:pt x="575512" y="384718"/>
                  <a:pt x="560136" y="381642"/>
                </a:cubicBezTo>
                <a:lnTo>
                  <a:pt x="532991" y="374402"/>
                </a:lnTo>
                <a:lnTo>
                  <a:pt x="514249" y="374402"/>
                </a:lnTo>
                <a:cubicBezTo>
                  <a:pt x="479817" y="374402"/>
                  <a:pt x="443329" y="374402"/>
                  <a:pt x="406731" y="374402"/>
                </a:cubicBezTo>
                <a:lnTo>
                  <a:pt x="367956" y="374402"/>
                </a:lnTo>
                <a:lnTo>
                  <a:pt x="334983" y="382326"/>
                </a:lnTo>
                <a:cubicBezTo>
                  <a:pt x="319973" y="385060"/>
                  <a:pt x="301668" y="387111"/>
                  <a:pt x="278237" y="387111"/>
                </a:cubicBezTo>
                <a:cubicBezTo>
                  <a:pt x="254807" y="387111"/>
                  <a:pt x="235770" y="384718"/>
                  <a:pt x="220393" y="381642"/>
                </a:cubicBezTo>
                <a:lnTo>
                  <a:pt x="193248" y="374402"/>
                </a:lnTo>
                <a:lnTo>
                  <a:pt x="126983" y="374402"/>
                </a:lnTo>
                <a:cubicBezTo>
                  <a:pt x="107254" y="374402"/>
                  <a:pt x="93258" y="374402"/>
                  <a:pt x="86941" y="374402"/>
                </a:cubicBezTo>
                <a:lnTo>
                  <a:pt x="49876" y="368552"/>
                </a:lnTo>
                <a:lnTo>
                  <a:pt x="32217" y="373440"/>
                </a:lnTo>
                <a:cubicBezTo>
                  <a:pt x="23431" y="374807"/>
                  <a:pt x="11715" y="378908"/>
                  <a:pt x="0" y="381642"/>
                </a:cubicBezTo>
                <a:cubicBezTo>
                  <a:pt x="0" y="381642"/>
                  <a:pt x="0" y="381642"/>
                  <a:pt x="0" y="363870"/>
                </a:cubicBezTo>
                <a:cubicBezTo>
                  <a:pt x="5857" y="362503"/>
                  <a:pt x="8786" y="361136"/>
                  <a:pt x="14644" y="359769"/>
                </a:cubicBezTo>
                <a:lnTo>
                  <a:pt x="33044" y="355212"/>
                </a:lnTo>
                <a:lnTo>
                  <a:pt x="28124" y="350458"/>
                </a:lnTo>
                <a:cubicBezTo>
                  <a:pt x="21588" y="335656"/>
                  <a:pt x="24202" y="315194"/>
                  <a:pt x="24202" y="292556"/>
                </a:cubicBezTo>
                <a:cubicBezTo>
                  <a:pt x="46858" y="247280"/>
                  <a:pt x="46858" y="247280"/>
                  <a:pt x="46858" y="247280"/>
                </a:cubicBezTo>
                <a:close/>
                <a:moveTo>
                  <a:pt x="95654" y="188072"/>
                </a:moveTo>
                <a:cubicBezTo>
                  <a:pt x="95654" y="188072"/>
                  <a:pt x="95654" y="188072"/>
                  <a:pt x="85198" y="207227"/>
                </a:cubicBezTo>
                <a:cubicBezTo>
                  <a:pt x="85198" y="207227"/>
                  <a:pt x="85198" y="207227"/>
                  <a:pt x="679468" y="207227"/>
                </a:cubicBezTo>
                <a:cubicBezTo>
                  <a:pt x="684696" y="207227"/>
                  <a:pt x="689924" y="203744"/>
                  <a:pt x="689924" y="198520"/>
                </a:cubicBezTo>
                <a:cubicBezTo>
                  <a:pt x="689924" y="191555"/>
                  <a:pt x="684696" y="188072"/>
                  <a:pt x="679468" y="188072"/>
                </a:cubicBezTo>
                <a:cubicBezTo>
                  <a:pt x="679468" y="188072"/>
                  <a:pt x="679468" y="188072"/>
                  <a:pt x="95654" y="188072"/>
                </a:cubicBezTo>
                <a:close/>
                <a:moveTo>
                  <a:pt x="113082" y="148020"/>
                </a:moveTo>
                <a:lnTo>
                  <a:pt x="104368" y="167175"/>
                </a:lnTo>
                <a:cubicBezTo>
                  <a:pt x="104368" y="167175"/>
                  <a:pt x="104368" y="167175"/>
                  <a:pt x="646356" y="167175"/>
                </a:cubicBezTo>
                <a:cubicBezTo>
                  <a:pt x="651584" y="167175"/>
                  <a:pt x="655070" y="163692"/>
                  <a:pt x="655070" y="156727"/>
                </a:cubicBezTo>
                <a:cubicBezTo>
                  <a:pt x="655070" y="151502"/>
                  <a:pt x="651584" y="148020"/>
                  <a:pt x="646356" y="148020"/>
                </a:cubicBezTo>
                <a:cubicBezTo>
                  <a:pt x="646356" y="148020"/>
                  <a:pt x="646356" y="148020"/>
                  <a:pt x="113082" y="148020"/>
                </a:cubicBezTo>
                <a:close/>
                <a:moveTo>
                  <a:pt x="132252" y="106226"/>
                </a:moveTo>
                <a:lnTo>
                  <a:pt x="121795" y="127123"/>
                </a:lnTo>
                <a:cubicBezTo>
                  <a:pt x="121795" y="127123"/>
                  <a:pt x="121795" y="127123"/>
                  <a:pt x="601045" y="127123"/>
                </a:cubicBezTo>
                <a:cubicBezTo>
                  <a:pt x="608016" y="127123"/>
                  <a:pt x="611502" y="121898"/>
                  <a:pt x="611502" y="116674"/>
                </a:cubicBezTo>
                <a:cubicBezTo>
                  <a:pt x="611502" y="111450"/>
                  <a:pt x="608016" y="106226"/>
                  <a:pt x="601045" y="106226"/>
                </a:cubicBezTo>
                <a:cubicBezTo>
                  <a:pt x="601045" y="106226"/>
                  <a:pt x="601045" y="106226"/>
                  <a:pt x="132252" y="106226"/>
                </a:cubicBezTo>
                <a:close/>
                <a:moveTo>
                  <a:pt x="118310" y="87070"/>
                </a:moveTo>
                <a:cubicBezTo>
                  <a:pt x="118310" y="87070"/>
                  <a:pt x="492996" y="87070"/>
                  <a:pt x="588846" y="87070"/>
                </a:cubicBezTo>
                <a:cubicBezTo>
                  <a:pt x="641128" y="87070"/>
                  <a:pt x="665526" y="132347"/>
                  <a:pt x="743949" y="226383"/>
                </a:cubicBezTo>
                <a:cubicBezTo>
                  <a:pt x="616730" y="226383"/>
                  <a:pt x="55572" y="226383"/>
                  <a:pt x="55572" y="226383"/>
                </a:cubicBezTo>
                <a:cubicBezTo>
                  <a:pt x="55572" y="226383"/>
                  <a:pt x="55572" y="226383"/>
                  <a:pt x="118310" y="87070"/>
                </a:cubicBezTo>
                <a:close/>
                <a:moveTo>
                  <a:pt x="381462" y="48759"/>
                </a:moveTo>
                <a:cubicBezTo>
                  <a:pt x="550506" y="48759"/>
                  <a:pt x="550506" y="48759"/>
                  <a:pt x="550506" y="48759"/>
                </a:cubicBezTo>
                <a:cubicBezTo>
                  <a:pt x="571419" y="48759"/>
                  <a:pt x="573162" y="52242"/>
                  <a:pt x="588846" y="67915"/>
                </a:cubicBezTo>
                <a:cubicBezTo>
                  <a:pt x="374491" y="67915"/>
                  <a:pt x="374491" y="67915"/>
                  <a:pt x="374491" y="67915"/>
                </a:cubicBezTo>
                <a:cubicBezTo>
                  <a:pt x="381462" y="48759"/>
                  <a:pt x="381462" y="48759"/>
                  <a:pt x="381462" y="48759"/>
                </a:cubicBezTo>
                <a:close/>
                <a:moveTo>
                  <a:pt x="188019" y="0"/>
                </a:moveTo>
                <a:cubicBezTo>
                  <a:pt x="188019" y="0"/>
                  <a:pt x="188019" y="0"/>
                  <a:pt x="242043" y="0"/>
                </a:cubicBezTo>
                <a:lnTo>
                  <a:pt x="243786" y="67915"/>
                </a:lnTo>
                <a:cubicBezTo>
                  <a:pt x="243786" y="67915"/>
                  <a:pt x="243786" y="67915"/>
                  <a:pt x="160135" y="67915"/>
                </a:cubicBezTo>
                <a:cubicBezTo>
                  <a:pt x="160135" y="67915"/>
                  <a:pt x="160135" y="67915"/>
                  <a:pt x="18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28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菱形 37">
            <a:extLst>
              <a:ext uri="{FF2B5EF4-FFF2-40B4-BE49-F238E27FC236}">
                <a16:creationId xmlns:a16="http://schemas.microsoft.com/office/drawing/2014/main" id="{AA101DBB-4640-4C70-B185-398C1DD96F08}"/>
              </a:ext>
            </a:extLst>
          </p:cNvPr>
          <p:cNvSpPr/>
          <p:nvPr/>
        </p:nvSpPr>
        <p:spPr>
          <a:xfrm>
            <a:off x="4532561" y="2317072"/>
            <a:ext cx="981083" cy="981083"/>
          </a:xfrm>
          <a:prstGeom prst="diamond">
            <a:avLst/>
          </a:prstGeom>
          <a:solidFill>
            <a:srgbClr val="AE0D1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id="{64EF9B2A-D2C8-4376-BEDD-264A9547014D}"/>
              </a:ext>
            </a:extLst>
          </p:cNvPr>
          <p:cNvSpPr>
            <a:spLocks/>
          </p:cNvSpPr>
          <p:nvPr/>
        </p:nvSpPr>
        <p:spPr bwMode="auto">
          <a:xfrm flipH="1">
            <a:off x="4771700" y="2654677"/>
            <a:ext cx="502805" cy="305873"/>
          </a:xfrm>
          <a:custGeom>
            <a:avLst/>
            <a:gdLst>
              <a:gd name="T0" fmla="*/ 1270082 w 7729"/>
              <a:gd name="T1" fmla="*/ 258709 h 4701"/>
              <a:gd name="T2" fmla="*/ 1162619 w 7729"/>
              <a:gd name="T3" fmla="*/ 246144 h 4701"/>
              <a:gd name="T4" fmla="*/ 1301877 w 7729"/>
              <a:gd name="T5" fmla="*/ 284827 h 4701"/>
              <a:gd name="T6" fmla="*/ 1310257 w 7729"/>
              <a:gd name="T7" fmla="*/ 277928 h 4701"/>
              <a:gd name="T8" fmla="*/ 1300152 w 7729"/>
              <a:gd name="T9" fmla="*/ 810623 h 4701"/>
              <a:gd name="T10" fmla="*/ 1301877 w 7729"/>
              <a:gd name="T11" fmla="*/ 887250 h 4701"/>
              <a:gd name="T12" fmla="*/ 1320856 w 7729"/>
              <a:gd name="T13" fmla="*/ 902773 h 4701"/>
              <a:gd name="T14" fmla="*/ 1335891 w 7729"/>
              <a:gd name="T15" fmla="*/ 839697 h 4701"/>
              <a:gd name="T16" fmla="*/ 1316666 w 7729"/>
              <a:gd name="T17" fmla="*/ 786723 h 4701"/>
              <a:gd name="T18" fmla="*/ 1061318 w 7729"/>
              <a:gd name="T19" fmla="*/ 904990 h 4701"/>
              <a:gd name="T20" fmla="*/ 1182830 w 7729"/>
              <a:gd name="T21" fmla="*/ 938746 h 4701"/>
              <a:gd name="T22" fmla="*/ 1266878 w 7729"/>
              <a:gd name="T23" fmla="*/ 911150 h 4701"/>
              <a:gd name="T24" fmla="*/ 1254801 w 7729"/>
              <a:gd name="T25" fmla="*/ 825160 h 4701"/>
              <a:gd name="T26" fmla="*/ 1285857 w 7729"/>
              <a:gd name="T27" fmla="*/ 757156 h 4701"/>
              <a:gd name="T28" fmla="*/ 1904754 w 7729"/>
              <a:gd name="T29" fmla="*/ 560291 h 4701"/>
              <a:gd name="T30" fmla="*/ 1861374 w 7729"/>
              <a:gd name="T31" fmla="*/ 610554 h 4701"/>
              <a:gd name="T32" fmla="*/ 1732961 w 7729"/>
              <a:gd name="T33" fmla="*/ 649977 h 4701"/>
              <a:gd name="T34" fmla="*/ 613475 w 7729"/>
              <a:gd name="T35" fmla="*/ 877887 h 4701"/>
              <a:gd name="T36" fmla="*/ 712557 w 7729"/>
              <a:gd name="T37" fmla="*/ 727343 h 4701"/>
              <a:gd name="T38" fmla="*/ 628017 w 7729"/>
              <a:gd name="T39" fmla="*/ 654658 h 4701"/>
              <a:gd name="T40" fmla="*/ 367740 w 7729"/>
              <a:gd name="T41" fmla="*/ 591829 h 4701"/>
              <a:gd name="T42" fmla="*/ 61865 w 7729"/>
              <a:gd name="T43" fmla="*/ 463706 h 4701"/>
              <a:gd name="T44" fmla="*/ 45351 w 7729"/>
              <a:gd name="T45" fmla="*/ 394963 h 4701"/>
              <a:gd name="T46" fmla="*/ 0 w 7729"/>
              <a:gd name="T47" fmla="*/ 21436 h 4701"/>
              <a:gd name="T48" fmla="*/ 317705 w 7729"/>
              <a:gd name="T49" fmla="*/ 279899 h 4701"/>
              <a:gd name="T50" fmla="*/ 417035 w 7729"/>
              <a:gd name="T51" fmla="*/ 341989 h 4701"/>
              <a:gd name="T52" fmla="*/ 1472684 w 7729"/>
              <a:gd name="T53" fmla="*/ 365150 h 4701"/>
              <a:gd name="T54" fmla="*/ 1629195 w 7729"/>
              <a:gd name="T55" fmla="*/ 386832 h 4701"/>
              <a:gd name="T56" fmla="*/ 1822431 w 7729"/>
              <a:gd name="T57" fmla="*/ 471837 h 4701"/>
              <a:gd name="T58" fmla="*/ 1904261 w 7729"/>
              <a:gd name="T59" fmla="*/ 551421 h 4701"/>
              <a:gd name="T60" fmla="*/ 762099 w 7729"/>
              <a:gd name="T61" fmla="*/ 472329 h 4701"/>
              <a:gd name="T62" fmla="*/ 709846 w 7729"/>
              <a:gd name="T63" fmla="*/ 459517 h 4701"/>
              <a:gd name="T64" fmla="*/ 682980 w 7729"/>
              <a:gd name="T65" fmla="*/ 505346 h 4701"/>
              <a:gd name="T66" fmla="*/ 722663 w 7729"/>
              <a:gd name="T67" fmla="*/ 545014 h 4701"/>
              <a:gd name="T68" fmla="*/ 768753 w 7729"/>
              <a:gd name="T69" fmla="*/ 518158 h 4701"/>
              <a:gd name="T70" fmla="*/ 913927 w 7729"/>
              <a:gd name="T71" fmla="*/ 472329 h 4701"/>
              <a:gd name="T72" fmla="*/ 862167 w 7729"/>
              <a:gd name="T73" fmla="*/ 459517 h 4701"/>
              <a:gd name="T74" fmla="*/ 835055 w 7729"/>
              <a:gd name="T75" fmla="*/ 505346 h 4701"/>
              <a:gd name="T76" fmla="*/ 874984 w 7729"/>
              <a:gd name="T77" fmla="*/ 545014 h 4701"/>
              <a:gd name="T78" fmla="*/ 920582 w 7729"/>
              <a:gd name="T79" fmla="*/ 518158 h 4701"/>
              <a:gd name="T80" fmla="*/ 1065755 w 7729"/>
              <a:gd name="T81" fmla="*/ 472329 h 4701"/>
              <a:gd name="T82" fmla="*/ 1013995 w 7729"/>
              <a:gd name="T83" fmla="*/ 459517 h 4701"/>
              <a:gd name="T84" fmla="*/ 986883 w 7729"/>
              <a:gd name="T85" fmla="*/ 505346 h 4701"/>
              <a:gd name="T86" fmla="*/ 1026812 w 7729"/>
              <a:gd name="T87" fmla="*/ 545014 h 4701"/>
              <a:gd name="T88" fmla="*/ 1072410 w 7729"/>
              <a:gd name="T89" fmla="*/ 518158 h 4701"/>
              <a:gd name="T90" fmla="*/ 1217583 w 7729"/>
              <a:gd name="T91" fmla="*/ 472329 h 4701"/>
              <a:gd name="T92" fmla="*/ 1165824 w 7729"/>
              <a:gd name="T93" fmla="*/ 459517 h 4701"/>
              <a:gd name="T94" fmla="*/ 1138711 w 7729"/>
              <a:gd name="T95" fmla="*/ 505346 h 4701"/>
              <a:gd name="T96" fmla="*/ 1178640 w 7729"/>
              <a:gd name="T97" fmla="*/ 545014 h 4701"/>
              <a:gd name="T98" fmla="*/ 1224238 w 7729"/>
              <a:gd name="T99" fmla="*/ 518158 h 4701"/>
              <a:gd name="T100" fmla="*/ 1369411 w 7729"/>
              <a:gd name="T101" fmla="*/ 472329 h 4701"/>
              <a:gd name="T102" fmla="*/ 1317652 w 7729"/>
              <a:gd name="T103" fmla="*/ 459517 h 4701"/>
              <a:gd name="T104" fmla="*/ 1290540 w 7729"/>
              <a:gd name="T105" fmla="*/ 505346 h 4701"/>
              <a:gd name="T106" fmla="*/ 1330468 w 7729"/>
              <a:gd name="T107" fmla="*/ 545014 h 4701"/>
              <a:gd name="T108" fmla="*/ 1376066 w 7729"/>
              <a:gd name="T109" fmla="*/ 518158 h 4701"/>
              <a:gd name="T110" fmla="*/ 1720144 w 7729"/>
              <a:gd name="T111" fmla="*/ 469866 h 4701"/>
              <a:gd name="T112" fmla="*/ 1613421 w 7729"/>
              <a:gd name="T113" fmla="*/ 480953 h 4701"/>
              <a:gd name="T114" fmla="*/ 1590006 w 7729"/>
              <a:gd name="T115" fmla="*/ 516680 h 4701"/>
              <a:gd name="T116" fmla="*/ 1625252 w 7729"/>
              <a:gd name="T117" fmla="*/ 548957 h 4701"/>
              <a:gd name="T118" fmla="*/ 1761798 w 7729"/>
              <a:gd name="T119" fmla="*/ 522593 h 47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729" h="4701">
                <a:moveTo>
                  <a:pt x="546" y="2296"/>
                </a:moveTo>
                <a:lnTo>
                  <a:pt x="917" y="2444"/>
                </a:lnTo>
                <a:lnTo>
                  <a:pt x="562" y="2722"/>
                </a:lnTo>
                <a:lnTo>
                  <a:pt x="288" y="2721"/>
                </a:lnTo>
                <a:lnTo>
                  <a:pt x="546" y="2296"/>
                </a:lnTo>
                <a:close/>
                <a:moveTo>
                  <a:pt x="5074" y="1241"/>
                </a:moveTo>
                <a:lnTo>
                  <a:pt x="5074" y="1241"/>
                </a:lnTo>
                <a:lnTo>
                  <a:pt x="5083" y="1203"/>
                </a:lnTo>
                <a:lnTo>
                  <a:pt x="5093" y="1168"/>
                </a:lnTo>
                <a:lnTo>
                  <a:pt x="5105" y="1135"/>
                </a:lnTo>
                <a:lnTo>
                  <a:pt x="5119" y="1104"/>
                </a:lnTo>
                <a:lnTo>
                  <a:pt x="5136" y="1076"/>
                </a:lnTo>
                <a:lnTo>
                  <a:pt x="5144" y="1063"/>
                </a:lnTo>
                <a:lnTo>
                  <a:pt x="5153" y="1050"/>
                </a:lnTo>
                <a:lnTo>
                  <a:pt x="5163" y="1038"/>
                </a:lnTo>
                <a:lnTo>
                  <a:pt x="5172" y="1028"/>
                </a:lnTo>
                <a:lnTo>
                  <a:pt x="5183" y="1017"/>
                </a:lnTo>
                <a:lnTo>
                  <a:pt x="5193" y="1008"/>
                </a:lnTo>
                <a:lnTo>
                  <a:pt x="5184" y="1004"/>
                </a:lnTo>
                <a:lnTo>
                  <a:pt x="5173" y="1002"/>
                </a:lnTo>
                <a:lnTo>
                  <a:pt x="5163" y="999"/>
                </a:lnTo>
                <a:lnTo>
                  <a:pt x="5151" y="999"/>
                </a:lnTo>
                <a:lnTo>
                  <a:pt x="4775" y="998"/>
                </a:lnTo>
                <a:lnTo>
                  <a:pt x="4746" y="998"/>
                </a:lnTo>
                <a:lnTo>
                  <a:pt x="4717" y="999"/>
                </a:lnTo>
                <a:lnTo>
                  <a:pt x="4690" y="1000"/>
                </a:lnTo>
                <a:lnTo>
                  <a:pt x="4662" y="1004"/>
                </a:lnTo>
                <a:lnTo>
                  <a:pt x="4635" y="1006"/>
                </a:lnTo>
                <a:lnTo>
                  <a:pt x="4609" y="1010"/>
                </a:lnTo>
                <a:lnTo>
                  <a:pt x="4559" y="1019"/>
                </a:lnTo>
                <a:lnTo>
                  <a:pt x="4830" y="1241"/>
                </a:lnTo>
                <a:lnTo>
                  <a:pt x="5074" y="1241"/>
                </a:lnTo>
                <a:close/>
                <a:moveTo>
                  <a:pt x="5313" y="1128"/>
                </a:moveTo>
                <a:lnTo>
                  <a:pt x="5313" y="1128"/>
                </a:lnTo>
                <a:lnTo>
                  <a:pt x="5310" y="1128"/>
                </a:lnTo>
                <a:lnTo>
                  <a:pt x="5307" y="1129"/>
                </a:lnTo>
                <a:lnTo>
                  <a:pt x="5300" y="1135"/>
                </a:lnTo>
                <a:lnTo>
                  <a:pt x="5291" y="1144"/>
                </a:lnTo>
                <a:lnTo>
                  <a:pt x="5282" y="1156"/>
                </a:lnTo>
                <a:lnTo>
                  <a:pt x="5273" y="1173"/>
                </a:lnTo>
                <a:lnTo>
                  <a:pt x="5264" y="1193"/>
                </a:lnTo>
                <a:lnTo>
                  <a:pt x="5255" y="1215"/>
                </a:lnTo>
                <a:lnTo>
                  <a:pt x="5247" y="1241"/>
                </a:lnTo>
                <a:lnTo>
                  <a:pt x="5380" y="1241"/>
                </a:lnTo>
                <a:lnTo>
                  <a:pt x="5372" y="1215"/>
                </a:lnTo>
                <a:lnTo>
                  <a:pt x="5362" y="1193"/>
                </a:lnTo>
                <a:lnTo>
                  <a:pt x="5354" y="1173"/>
                </a:lnTo>
                <a:lnTo>
                  <a:pt x="5344" y="1156"/>
                </a:lnTo>
                <a:lnTo>
                  <a:pt x="5335" y="1144"/>
                </a:lnTo>
                <a:lnTo>
                  <a:pt x="5327" y="1135"/>
                </a:lnTo>
                <a:lnTo>
                  <a:pt x="5320" y="1129"/>
                </a:lnTo>
                <a:lnTo>
                  <a:pt x="5316" y="1128"/>
                </a:lnTo>
                <a:lnTo>
                  <a:pt x="5313" y="1128"/>
                </a:lnTo>
                <a:close/>
                <a:moveTo>
                  <a:pt x="5337" y="3193"/>
                </a:moveTo>
                <a:lnTo>
                  <a:pt x="5337" y="3193"/>
                </a:lnTo>
                <a:lnTo>
                  <a:pt x="5333" y="3193"/>
                </a:lnTo>
                <a:lnTo>
                  <a:pt x="5328" y="3196"/>
                </a:lnTo>
                <a:lnTo>
                  <a:pt x="5322" y="3201"/>
                </a:lnTo>
                <a:lnTo>
                  <a:pt x="5316" y="3208"/>
                </a:lnTo>
                <a:lnTo>
                  <a:pt x="5309" y="3218"/>
                </a:lnTo>
                <a:lnTo>
                  <a:pt x="5302" y="3228"/>
                </a:lnTo>
                <a:lnTo>
                  <a:pt x="5295" y="3241"/>
                </a:lnTo>
                <a:lnTo>
                  <a:pt x="5288" y="3255"/>
                </a:lnTo>
                <a:lnTo>
                  <a:pt x="5282" y="3272"/>
                </a:lnTo>
                <a:lnTo>
                  <a:pt x="5275" y="3290"/>
                </a:lnTo>
                <a:lnTo>
                  <a:pt x="5269" y="3310"/>
                </a:lnTo>
                <a:lnTo>
                  <a:pt x="5264" y="3332"/>
                </a:lnTo>
                <a:lnTo>
                  <a:pt x="5261" y="3356"/>
                </a:lnTo>
                <a:lnTo>
                  <a:pt x="5257" y="3381"/>
                </a:lnTo>
                <a:lnTo>
                  <a:pt x="5255" y="3408"/>
                </a:lnTo>
                <a:lnTo>
                  <a:pt x="5255" y="3436"/>
                </a:lnTo>
                <a:lnTo>
                  <a:pt x="5255" y="3466"/>
                </a:lnTo>
                <a:lnTo>
                  <a:pt x="5257" y="3491"/>
                </a:lnTo>
                <a:lnTo>
                  <a:pt x="5261" y="3517"/>
                </a:lnTo>
                <a:lnTo>
                  <a:pt x="5264" y="3541"/>
                </a:lnTo>
                <a:lnTo>
                  <a:pt x="5269" y="3562"/>
                </a:lnTo>
                <a:lnTo>
                  <a:pt x="5275" y="3582"/>
                </a:lnTo>
                <a:lnTo>
                  <a:pt x="5282" y="3601"/>
                </a:lnTo>
                <a:lnTo>
                  <a:pt x="5288" y="3618"/>
                </a:lnTo>
                <a:lnTo>
                  <a:pt x="5295" y="3632"/>
                </a:lnTo>
                <a:lnTo>
                  <a:pt x="5302" y="3645"/>
                </a:lnTo>
                <a:lnTo>
                  <a:pt x="5309" y="3655"/>
                </a:lnTo>
                <a:lnTo>
                  <a:pt x="5316" y="3664"/>
                </a:lnTo>
                <a:lnTo>
                  <a:pt x="5322" y="3671"/>
                </a:lnTo>
                <a:lnTo>
                  <a:pt x="5328" y="3676"/>
                </a:lnTo>
                <a:lnTo>
                  <a:pt x="5333" y="3679"/>
                </a:lnTo>
                <a:lnTo>
                  <a:pt x="5337" y="3680"/>
                </a:lnTo>
                <a:lnTo>
                  <a:pt x="5342" y="3679"/>
                </a:lnTo>
                <a:lnTo>
                  <a:pt x="5347" y="3676"/>
                </a:lnTo>
                <a:lnTo>
                  <a:pt x="5353" y="3671"/>
                </a:lnTo>
                <a:lnTo>
                  <a:pt x="5359" y="3664"/>
                </a:lnTo>
                <a:lnTo>
                  <a:pt x="5366" y="3655"/>
                </a:lnTo>
                <a:lnTo>
                  <a:pt x="5373" y="3645"/>
                </a:lnTo>
                <a:lnTo>
                  <a:pt x="5380" y="3632"/>
                </a:lnTo>
                <a:lnTo>
                  <a:pt x="5387" y="3618"/>
                </a:lnTo>
                <a:lnTo>
                  <a:pt x="5393" y="3601"/>
                </a:lnTo>
                <a:lnTo>
                  <a:pt x="5400" y="3582"/>
                </a:lnTo>
                <a:lnTo>
                  <a:pt x="5406" y="3562"/>
                </a:lnTo>
                <a:lnTo>
                  <a:pt x="5411" y="3541"/>
                </a:lnTo>
                <a:lnTo>
                  <a:pt x="5414" y="3517"/>
                </a:lnTo>
                <a:lnTo>
                  <a:pt x="5418" y="3491"/>
                </a:lnTo>
                <a:lnTo>
                  <a:pt x="5420" y="3466"/>
                </a:lnTo>
                <a:lnTo>
                  <a:pt x="5420" y="3436"/>
                </a:lnTo>
                <a:lnTo>
                  <a:pt x="5420" y="3408"/>
                </a:lnTo>
                <a:lnTo>
                  <a:pt x="5418" y="3381"/>
                </a:lnTo>
                <a:lnTo>
                  <a:pt x="5414" y="3356"/>
                </a:lnTo>
                <a:lnTo>
                  <a:pt x="5411" y="3332"/>
                </a:lnTo>
                <a:lnTo>
                  <a:pt x="5406" y="3310"/>
                </a:lnTo>
                <a:lnTo>
                  <a:pt x="5400" y="3290"/>
                </a:lnTo>
                <a:lnTo>
                  <a:pt x="5393" y="3272"/>
                </a:lnTo>
                <a:lnTo>
                  <a:pt x="5387" y="3255"/>
                </a:lnTo>
                <a:lnTo>
                  <a:pt x="5380" y="3241"/>
                </a:lnTo>
                <a:lnTo>
                  <a:pt x="5373" y="3228"/>
                </a:lnTo>
                <a:lnTo>
                  <a:pt x="5366" y="3218"/>
                </a:lnTo>
                <a:lnTo>
                  <a:pt x="5359" y="3208"/>
                </a:lnTo>
                <a:lnTo>
                  <a:pt x="5353" y="3201"/>
                </a:lnTo>
                <a:lnTo>
                  <a:pt x="5347" y="3196"/>
                </a:lnTo>
                <a:lnTo>
                  <a:pt x="5342" y="3193"/>
                </a:lnTo>
                <a:lnTo>
                  <a:pt x="5337" y="3193"/>
                </a:lnTo>
                <a:close/>
                <a:moveTo>
                  <a:pt x="5217" y="3073"/>
                </a:moveTo>
                <a:lnTo>
                  <a:pt x="5217" y="3073"/>
                </a:lnTo>
                <a:lnTo>
                  <a:pt x="5208" y="3069"/>
                </a:lnTo>
                <a:lnTo>
                  <a:pt x="5198" y="3067"/>
                </a:lnTo>
                <a:lnTo>
                  <a:pt x="5186" y="3064"/>
                </a:lnTo>
                <a:lnTo>
                  <a:pt x="5175" y="3063"/>
                </a:lnTo>
                <a:lnTo>
                  <a:pt x="5142" y="3063"/>
                </a:lnTo>
                <a:lnTo>
                  <a:pt x="4262" y="3637"/>
                </a:lnTo>
                <a:lnTo>
                  <a:pt x="4284" y="3654"/>
                </a:lnTo>
                <a:lnTo>
                  <a:pt x="4306" y="3673"/>
                </a:lnTo>
                <a:lnTo>
                  <a:pt x="4332" y="3690"/>
                </a:lnTo>
                <a:lnTo>
                  <a:pt x="4358" y="3706"/>
                </a:lnTo>
                <a:lnTo>
                  <a:pt x="4386" y="3722"/>
                </a:lnTo>
                <a:lnTo>
                  <a:pt x="4417" y="3736"/>
                </a:lnTo>
                <a:lnTo>
                  <a:pt x="4449" y="3749"/>
                </a:lnTo>
                <a:lnTo>
                  <a:pt x="4482" y="3761"/>
                </a:lnTo>
                <a:lnTo>
                  <a:pt x="4516" y="3772"/>
                </a:lnTo>
                <a:lnTo>
                  <a:pt x="4553" y="3782"/>
                </a:lnTo>
                <a:lnTo>
                  <a:pt x="4590" y="3790"/>
                </a:lnTo>
                <a:lnTo>
                  <a:pt x="4629" y="3797"/>
                </a:lnTo>
                <a:lnTo>
                  <a:pt x="4669" y="3803"/>
                </a:lnTo>
                <a:lnTo>
                  <a:pt x="4712" y="3807"/>
                </a:lnTo>
                <a:lnTo>
                  <a:pt x="4754" y="3809"/>
                </a:lnTo>
                <a:lnTo>
                  <a:pt x="4799" y="3810"/>
                </a:lnTo>
                <a:lnTo>
                  <a:pt x="5175" y="3809"/>
                </a:lnTo>
                <a:lnTo>
                  <a:pt x="5186" y="3808"/>
                </a:lnTo>
                <a:lnTo>
                  <a:pt x="5198" y="3807"/>
                </a:lnTo>
                <a:lnTo>
                  <a:pt x="5208" y="3803"/>
                </a:lnTo>
                <a:lnTo>
                  <a:pt x="5217" y="3801"/>
                </a:lnTo>
                <a:lnTo>
                  <a:pt x="5203" y="3786"/>
                </a:lnTo>
                <a:lnTo>
                  <a:pt x="5189" y="3772"/>
                </a:lnTo>
                <a:lnTo>
                  <a:pt x="5176" y="3756"/>
                </a:lnTo>
                <a:lnTo>
                  <a:pt x="5163" y="3738"/>
                </a:lnTo>
                <a:lnTo>
                  <a:pt x="5151" y="3718"/>
                </a:lnTo>
                <a:lnTo>
                  <a:pt x="5140" y="3698"/>
                </a:lnTo>
                <a:lnTo>
                  <a:pt x="5131" y="3677"/>
                </a:lnTo>
                <a:lnTo>
                  <a:pt x="5121" y="3654"/>
                </a:lnTo>
                <a:lnTo>
                  <a:pt x="5113" y="3630"/>
                </a:lnTo>
                <a:lnTo>
                  <a:pt x="5106" y="3605"/>
                </a:lnTo>
                <a:lnTo>
                  <a:pt x="5100" y="3579"/>
                </a:lnTo>
                <a:lnTo>
                  <a:pt x="5094" y="3552"/>
                </a:lnTo>
                <a:lnTo>
                  <a:pt x="5091" y="3525"/>
                </a:lnTo>
                <a:lnTo>
                  <a:pt x="5087" y="3496"/>
                </a:lnTo>
                <a:lnTo>
                  <a:pt x="5086" y="3467"/>
                </a:lnTo>
                <a:lnTo>
                  <a:pt x="5085" y="3436"/>
                </a:lnTo>
                <a:lnTo>
                  <a:pt x="5086" y="3407"/>
                </a:lnTo>
                <a:lnTo>
                  <a:pt x="5087" y="3377"/>
                </a:lnTo>
                <a:lnTo>
                  <a:pt x="5091" y="3349"/>
                </a:lnTo>
                <a:lnTo>
                  <a:pt x="5094" y="3320"/>
                </a:lnTo>
                <a:lnTo>
                  <a:pt x="5100" y="3293"/>
                </a:lnTo>
                <a:lnTo>
                  <a:pt x="5106" y="3267"/>
                </a:lnTo>
                <a:lnTo>
                  <a:pt x="5113" y="3242"/>
                </a:lnTo>
                <a:lnTo>
                  <a:pt x="5121" y="3219"/>
                </a:lnTo>
                <a:lnTo>
                  <a:pt x="5131" y="3196"/>
                </a:lnTo>
                <a:lnTo>
                  <a:pt x="5140" y="3174"/>
                </a:lnTo>
                <a:lnTo>
                  <a:pt x="5151" y="3154"/>
                </a:lnTo>
                <a:lnTo>
                  <a:pt x="5163" y="3135"/>
                </a:lnTo>
                <a:lnTo>
                  <a:pt x="5176" y="3117"/>
                </a:lnTo>
                <a:lnTo>
                  <a:pt x="5189" y="3101"/>
                </a:lnTo>
                <a:lnTo>
                  <a:pt x="5203" y="3086"/>
                </a:lnTo>
                <a:lnTo>
                  <a:pt x="5217" y="3073"/>
                </a:lnTo>
                <a:close/>
                <a:moveTo>
                  <a:pt x="4446" y="1241"/>
                </a:moveTo>
                <a:lnTo>
                  <a:pt x="2921" y="0"/>
                </a:lnTo>
                <a:lnTo>
                  <a:pt x="2341" y="0"/>
                </a:lnTo>
                <a:lnTo>
                  <a:pt x="2419" y="160"/>
                </a:lnTo>
                <a:lnTo>
                  <a:pt x="2600" y="533"/>
                </a:lnTo>
                <a:lnTo>
                  <a:pt x="2702" y="746"/>
                </a:lnTo>
                <a:lnTo>
                  <a:pt x="2800" y="949"/>
                </a:lnTo>
                <a:lnTo>
                  <a:pt x="2882" y="1121"/>
                </a:lnTo>
                <a:lnTo>
                  <a:pt x="2912" y="1189"/>
                </a:lnTo>
                <a:lnTo>
                  <a:pt x="2936" y="1241"/>
                </a:lnTo>
                <a:lnTo>
                  <a:pt x="4446" y="1241"/>
                </a:lnTo>
                <a:close/>
                <a:moveTo>
                  <a:pt x="7728" y="2274"/>
                </a:moveTo>
                <a:lnTo>
                  <a:pt x="7728" y="2274"/>
                </a:lnTo>
                <a:lnTo>
                  <a:pt x="7727" y="2286"/>
                </a:lnTo>
                <a:lnTo>
                  <a:pt x="7724" y="2297"/>
                </a:lnTo>
                <a:lnTo>
                  <a:pt x="7720" y="2309"/>
                </a:lnTo>
                <a:lnTo>
                  <a:pt x="7716" y="2320"/>
                </a:lnTo>
                <a:lnTo>
                  <a:pt x="7711" y="2332"/>
                </a:lnTo>
                <a:lnTo>
                  <a:pt x="7705" y="2342"/>
                </a:lnTo>
                <a:lnTo>
                  <a:pt x="7699" y="2353"/>
                </a:lnTo>
                <a:lnTo>
                  <a:pt x="7690" y="2365"/>
                </a:lnTo>
                <a:lnTo>
                  <a:pt x="7674" y="2385"/>
                </a:lnTo>
                <a:lnTo>
                  <a:pt x="7654" y="2405"/>
                </a:lnTo>
                <a:lnTo>
                  <a:pt x="7633" y="2425"/>
                </a:lnTo>
                <a:lnTo>
                  <a:pt x="7608" y="2442"/>
                </a:lnTo>
                <a:lnTo>
                  <a:pt x="7582" y="2461"/>
                </a:lnTo>
                <a:lnTo>
                  <a:pt x="7552" y="2478"/>
                </a:lnTo>
                <a:lnTo>
                  <a:pt x="7522" y="2494"/>
                </a:lnTo>
                <a:lnTo>
                  <a:pt x="7490" y="2510"/>
                </a:lnTo>
                <a:lnTo>
                  <a:pt x="7457" y="2525"/>
                </a:lnTo>
                <a:lnTo>
                  <a:pt x="7421" y="2539"/>
                </a:lnTo>
                <a:lnTo>
                  <a:pt x="7385" y="2552"/>
                </a:lnTo>
                <a:lnTo>
                  <a:pt x="7347" y="2565"/>
                </a:lnTo>
                <a:lnTo>
                  <a:pt x="7309" y="2577"/>
                </a:lnTo>
                <a:lnTo>
                  <a:pt x="7270" y="2588"/>
                </a:lnTo>
                <a:lnTo>
                  <a:pt x="7231" y="2598"/>
                </a:lnTo>
                <a:lnTo>
                  <a:pt x="7191" y="2608"/>
                </a:lnTo>
                <a:lnTo>
                  <a:pt x="7151" y="2616"/>
                </a:lnTo>
                <a:lnTo>
                  <a:pt x="7111" y="2624"/>
                </a:lnTo>
                <a:lnTo>
                  <a:pt x="7070" y="2631"/>
                </a:lnTo>
                <a:lnTo>
                  <a:pt x="7031" y="2638"/>
                </a:lnTo>
                <a:lnTo>
                  <a:pt x="6952" y="2649"/>
                </a:lnTo>
                <a:lnTo>
                  <a:pt x="6876" y="2656"/>
                </a:lnTo>
                <a:lnTo>
                  <a:pt x="6804" y="2661"/>
                </a:lnTo>
                <a:lnTo>
                  <a:pt x="6771" y="2662"/>
                </a:lnTo>
                <a:lnTo>
                  <a:pt x="6739" y="2662"/>
                </a:lnTo>
                <a:lnTo>
                  <a:pt x="5300" y="2662"/>
                </a:lnTo>
                <a:lnTo>
                  <a:pt x="2175" y="4700"/>
                </a:lnTo>
                <a:lnTo>
                  <a:pt x="1595" y="4701"/>
                </a:lnTo>
                <a:lnTo>
                  <a:pt x="1726" y="4535"/>
                </a:lnTo>
                <a:lnTo>
                  <a:pt x="2027" y="4153"/>
                </a:lnTo>
                <a:lnTo>
                  <a:pt x="2197" y="3938"/>
                </a:lnTo>
                <a:lnTo>
                  <a:pt x="2357" y="3733"/>
                </a:lnTo>
                <a:lnTo>
                  <a:pt x="2489" y="3563"/>
                </a:lnTo>
                <a:lnTo>
                  <a:pt x="2539" y="3497"/>
                </a:lnTo>
                <a:lnTo>
                  <a:pt x="2576" y="3449"/>
                </a:lnTo>
                <a:lnTo>
                  <a:pt x="2634" y="3372"/>
                </a:lnTo>
                <a:lnTo>
                  <a:pt x="2695" y="3290"/>
                </a:lnTo>
                <a:lnTo>
                  <a:pt x="2726" y="3246"/>
                </a:lnTo>
                <a:lnTo>
                  <a:pt x="2758" y="3201"/>
                </a:lnTo>
                <a:lnTo>
                  <a:pt x="2787" y="3154"/>
                </a:lnTo>
                <a:lnTo>
                  <a:pt x="2817" y="3107"/>
                </a:lnTo>
                <a:lnTo>
                  <a:pt x="2844" y="3057"/>
                </a:lnTo>
                <a:lnTo>
                  <a:pt x="2857" y="3031"/>
                </a:lnTo>
                <a:lnTo>
                  <a:pt x="2869" y="3005"/>
                </a:lnTo>
                <a:lnTo>
                  <a:pt x="2880" y="2979"/>
                </a:lnTo>
                <a:lnTo>
                  <a:pt x="2891" y="2952"/>
                </a:lnTo>
                <a:lnTo>
                  <a:pt x="2902" y="2925"/>
                </a:lnTo>
                <a:lnTo>
                  <a:pt x="2911" y="2898"/>
                </a:lnTo>
                <a:lnTo>
                  <a:pt x="2919" y="2870"/>
                </a:lnTo>
                <a:lnTo>
                  <a:pt x="2927" y="2841"/>
                </a:lnTo>
                <a:lnTo>
                  <a:pt x="2934" y="2813"/>
                </a:lnTo>
                <a:lnTo>
                  <a:pt x="2939" y="2783"/>
                </a:lnTo>
                <a:lnTo>
                  <a:pt x="2943" y="2754"/>
                </a:lnTo>
                <a:lnTo>
                  <a:pt x="2947" y="2723"/>
                </a:lnTo>
                <a:lnTo>
                  <a:pt x="2949" y="2694"/>
                </a:lnTo>
                <a:lnTo>
                  <a:pt x="2950" y="2662"/>
                </a:lnTo>
                <a:lnTo>
                  <a:pt x="2686" y="2662"/>
                </a:lnTo>
                <a:lnTo>
                  <a:pt x="2617" y="2661"/>
                </a:lnTo>
                <a:lnTo>
                  <a:pt x="2548" y="2657"/>
                </a:lnTo>
                <a:lnTo>
                  <a:pt x="2477" y="2650"/>
                </a:lnTo>
                <a:lnTo>
                  <a:pt x="2405" y="2642"/>
                </a:lnTo>
                <a:lnTo>
                  <a:pt x="2331" y="2631"/>
                </a:lnTo>
                <a:lnTo>
                  <a:pt x="2257" y="2618"/>
                </a:lnTo>
                <a:lnTo>
                  <a:pt x="2182" y="2603"/>
                </a:lnTo>
                <a:lnTo>
                  <a:pt x="2106" y="2586"/>
                </a:lnTo>
                <a:lnTo>
                  <a:pt x="2030" y="2568"/>
                </a:lnTo>
                <a:lnTo>
                  <a:pt x="1953" y="2547"/>
                </a:lnTo>
                <a:lnTo>
                  <a:pt x="1876" y="2526"/>
                </a:lnTo>
                <a:lnTo>
                  <a:pt x="1800" y="2504"/>
                </a:lnTo>
                <a:lnTo>
                  <a:pt x="1722" y="2480"/>
                </a:lnTo>
                <a:lnTo>
                  <a:pt x="1645" y="2454"/>
                </a:lnTo>
                <a:lnTo>
                  <a:pt x="1568" y="2429"/>
                </a:lnTo>
                <a:lnTo>
                  <a:pt x="1492" y="2402"/>
                </a:lnTo>
                <a:lnTo>
                  <a:pt x="1339" y="2347"/>
                </a:lnTo>
                <a:lnTo>
                  <a:pt x="1189" y="2290"/>
                </a:lnTo>
                <a:lnTo>
                  <a:pt x="1044" y="2234"/>
                </a:lnTo>
                <a:lnTo>
                  <a:pt x="904" y="2177"/>
                </a:lnTo>
                <a:lnTo>
                  <a:pt x="640" y="2070"/>
                </a:lnTo>
                <a:lnTo>
                  <a:pt x="519" y="2021"/>
                </a:lnTo>
                <a:lnTo>
                  <a:pt x="406" y="1978"/>
                </a:lnTo>
                <a:lnTo>
                  <a:pt x="375" y="1965"/>
                </a:lnTo>
                <a:lnTo>
                  <a:pt x="346" y="1950"/>
                </a:lnTo>
                <a:lnTo>
                  <a:pt x="319" y="1934"/>
                </a:lnTo>
                <a:lnTo>
                  <a:pt x="294" y="1919"/>
                </a:lnTo>
                <a:lnTo>
                  <a:pt x="273" y="1901"/>
                </a:lnTo>
                <a:lnTo>
                  <a:pt x="251" y="1882"/>
                </a:lnTo>
                <a:lnTo>
                  <a:pt x="234" y="1863"/>
                </a:lnTo>
                <a:lnTo>
                  <a:pt x="218" y="1844"/>
                </a:lnTo>
                <a:lnTo>
                  <a:pt x="204" y="1824"/>
                </a:lnTo>
                <a:lnTo>
                  <a:pt x="192" y="1804"/>
                </a:lnTo>
                <a:lnTo>
                  <a:pt x="183" y="1783"/>
                </a:lnTo>
                <a:lnTo>
                  <a:pt x="176" y="1762"/>
                </a:lnTo>
                <a:lnTo>
                  <a:pt x="170" y="1742"/>
                </a:lnTo>
                <a:lnTo>
                  <a:pt x="166" y="1720"/>
                </a:lnTo>
                <a:lnTo>
                  <a:pt x="164" y="1700"/>
                </a:lnTo>
                <a:lnTo>
                  <a:pt x="165" y="1680"/>
                </a:lnTo>
                <a:lnTo>
                  <a:pt x="166" y="1660"/>
                </a:lnTo>
                <a:lnTo>
                  <a:pt x="171" y="1640"/>
                </a:lnTo>
                <a:lnTo>
                  <a:pt x="177" y="1621"/>
                </a:lnTo>
                <a:lnTo>
                  <a:pt x="184" y="1603"/>
                </a:lnTo>
                <a:lnTo>
                  <a:pt x="193" y="1587"/>
                </a:lnTo>
                <a:lnTo>
                  <a:pt x="204" y="1570"/>
                </a:lnTo>
                <a:lnTo>
                  <a:pt x="217" y="1555"/>
                </a:lnTo>
                <a:lnTo>
                  <a:pt x="231" y="1541"/>
                </a:lnTo>
                <a:lnTo>
                  <a:pt x="247" y="1528"/>
                </a:lnTo>
                <a:lnTo>
                  <a:pt x="264" y="1516"/>
                </a:lnTo>
                <a:lnTo>
                  <a:pt x="284" y="1507"/>
                </a:lnTo>
                <a:lnTo>
                  <a:pt x="304" y="1497"/>
                </a:lnTo>
                <a:lnTo>
                  <a:pt x="327" y="1491"/>
                </a:lnTo>
                <a:lnTo>
                  <a:pt x="350" y="1485"/>
                </a:lnTo>
                <a:lnTo>
                  <a:pt x="375" y="1483"/>
                </a:lnTo>
                <a:lnTo>
                  <a:pt x="402" y="1482"/>
                </a:lnTo>
                <a:lnTo>
                  <a:pt x="407" y="1482"/>
                </a:lnTo>
                <a:lnTo>
                  <a:pt x="0" y="87"/>
                </a:lnTo>
                <a:lnTo>
                  <a:pt x="447" y="87"/>
                </a:lnTo>
                <a:lnTo>
                  <a:pt x="533" y="199"/>
                </a:lnTo>
                <a:lnTo>
                  <a:pt x="739" y="464"/>
                </a:lnTo>
                <a:lnTo>
                  <a:pt x="859" y="619"/>
                </a:lnTo>
                <a:lnTo>
                  <a:pt x="977" y="770"/>
                </a:lnTo>
                <a:lnTo>
                  <a:pt x="1084" y="904"/>
                </a:lnTo>
                <a:lnTo>
                  <a:pt x="1168" y="1008"/>
                </a:lnTo>
                <a:lnTo>
                  <a:pt x="1192" y="1035"/>
                </a:lnTo>
                <a:lnTo>
                  <a:pt x="1215" y="1061"/>
                </a:lnTo>
                <a:lnTo>
                  <a:pt x="1239" y="1087"/>
                </a:lnTo>
                <a:lnTo>
                  <a:pt x="1264" y="1111"/>
                </a:lnTo>
                <a:lnTo>
                  <a:pt x="1289" y="1136"/>
                </a:lnTo>
                <a:lnTo>
                  <a:pt x="1313" y="1159"/>
                </a:lnTo>
                <a:lnTo>
                  <a:pt x="1339" y="1181"/>
                </a:lnTo>
                <a:lnTo>
                  <a:pt x="1366" y="1203"/>
                </a:lnTo>
                <a:lnTo>
                  <a:pt x="1392" y="1223"/>
                </a:lnTo>
                <a:lnTo>
                  <a:pt x="1421" y="1244"/>
                </a:lnTo>
                <a:lnTo>
                  <a:pt x="1448" y="1264"/>
                </a:lnTo>
                <a:lnTo>
                  <a:pt x="1476" y="1281"/>
                </a:lnTo>
                <a:lnTo>
                  <a:pt x="1506" y="1299"/>
                </a:lnTo>
                <a:lnTo>
                  <a:pt x="1535" y="1316"/>
                </a:lnTo>
                <a:lnTo>
                  <a:pt x="1565" y="1332"/>
                </a:lnTo>
                <a:lnTo>
                  <a:pt x="1595" y="1347"/>
                </a:lnTo>
                <a:lnTo>
                  <a:pt x="1627" y="1362"/>
                </a:lnTo>
                <a:lnTo>
                  <a:pt x="1659" y="1375"/>
                </a:lnTo>
                <a:lnTo>
                  <a:pt x="1692" y="1388"/>
                </a:lnTo>
                <a:lnTo>
                  <a:pt x="1725" y="1399"/>
                </a:lnTo>
                <a:lnTo>
                  <a:pt x="1759" y="1411"/>
                </a:lnTo>
                <a:lnTo>
                  <a:pt x="1794" y="1421"/>
                </a:lnTo>
                <a:lnTo>
                  <a:pt x="1829" y="1431"/>
                </a:lnTo>
                <a:lnTo>
                  <a:pt x="1866" y="1439"/>
                </a:lnTo>
                <a:lnTo>
                  <a:pt x="1902" y="1448"/>
                </a:lnTo>
                <a:lnTo>
                  <a:pt x="1940" y="1455"/>
                </a:lnTo>
                <a:lnTo>
                  <a:pt x="1979" y="1461"/>
                </a:lnTo>
                <a:lnTo>
                  <a:pt x="2018" y="1467"/>
                </a:lnTo>
                <a:lnTo>
                  <a:pt x="2058" y="1471"/>
                </a:lnTo>
                <a:lnTo>
                  <a:pt x="2099" y="1476"/>
                </a:lnTo>
                <a:lnTo>
                  <a:pt x="2141" y="1480"/>
                </a:lnTo>
                <a:lnTo>
                  <a:pt x="2183" y="1482"/>
                </a:lnTo>
                <a:lnTo>
                  <a:pt x="5975" y="1482"/>
                </a:lnTo>
                <a:lnTo>
                  <a:pt x="6025" y="1482"/>
                </a:lnTo>
                <a:lnTo>
                  <a:pt x="6075" y="1484"/>
                </a:lnTo>
                <a:lnTo>
                  <a:pt x="6125" y="1487"/>
                </a:lnTo>
                <a:lnTo>
                  <a:pt x="6174" y="1491"/>
                </a:lnTo>
                <a:lnTo>
                  <a:pt x="6224" y="1496"/>
                </a:lnTo>
                <a:lnTo>
                  <a:pt x="6273" y="1502"/>
                </a:lnTo>
                <a:lnTo>
                  <a:pt x="6323" y="1509"/>
                </a:lnTo>
                <a:lnTo>
                  <a:pt x="6371" y="1517"/>
                </a:lnTo>
                <a:lnTo>
                  <a:pt x="6420" y="1526"/>
                </a:lnTo>
                <a:lnTo>
                  <a:pt x="6468" y="1536"/>
                </a:lnTo>
                <a:lnTo>
                  <a:pt x="6515" y="1547"/>
                </a:lnTo>
                <a:lnTo>
                  <a:pt x="6562" y="1557"/>
                </a:lnTo>
                <a:lnTo>
                  <a:pt x="6610" y="1570"/>
                </a:lnTo>
                <a:lnTo>
                  <a:pt x="6656" y="1582"/>
                </a:lnTo>
                <a:lnTo>
                  <a:pt x="6700" y="1596"/>
                </a:lnTo>
                <a:lnTo>
                  <a:pt x="6746" y="1611"/>
                </a:lnTo>
                <a:lnTo>
                  <a:pt x="6825" y="1638"/>
                </a:lnTo>
                <a:lnTo>
                  <a:pt x="6901" y="1666"/>
                </a:lnTo>
                <a:lnTo>
                  <a:pt x="6974" y="1696"/>
                </a:lnTo>
                <a:lnTo>
                  <a:pt x="7044" y="1725"/>
                </a:lnTo>
                <a:lnTo>
                  <a:pt x="7110" y="1756"/>
                </a:lnTo>
                <a:lnTo>
                  <a:pt x="7174" y="1788"/>
                </a:lnTo>
                <a:lnTo>
                  <a:pt x="7234" y="1818"/>
                </a:lnTo>
                <a:lnTo>
                  <a:pt x="7290" y="1850"/>
                </a:lnTo>
                <a:lnTo>
                  <a:pt x="7344" y="1882"/>
                </a:lnTo>
                <a:lnTo>
                  <a:pt x="7394" y="1915"/>
                </a:lnTo>
                <a:lnTo>
                  <a:pt x="7443" y="1947"/>
                </a:lnTo>
                <a:lnTo>
                  <a:pt x="7488" y="1979"/>
                </a:lnTo>
                <a:lnTo>
                  <a:pt x="7529" y="2011"/>
                </a:lnTo>
                <a:lnTo>
                  <a:pt x="7567" y="2042"/>
                </a:lnTo>
                <a:lnTo>
                  <a:pt x="7602" y="2073"/>
                </a:lnTo>
                <a:lnTo>
                  <a:pt x="7635" y="2104"/>
                </a:lnTo>
                <a:lnTo>
                  <a:pt x="7660" y="2131"/>
                </a:lnTo>
                <a:lnTo>
                  <a:pt x="7681" y="2155"/>
                </a:lnTo>
                <a:lnTo>
                  <a:pt x="7698" y="2178"/>
                </a:lnTo>
                <a:lnTo>
                  <a:pt x="7711" y="2199"/>
                </a:lnTo>
                <a:lnTo>
                  <a:pt x="7720" y="2219"/>
                </a:lnTo>
                <a:lnTo>
                  <a:pt x="7724" y="2230"/>
                </a:lnTo>
                <a:lnTo>
                  <a:pt x="7726" y="2238"/>
                </a:lnTo>
                <a:lnTo>
                  <a:pt x="7728" y="2248"/>
                </a:lnTo>
                <a:lnTo>
                  <a:pt x="7729" y="2256"/>
                </a:lnTo>
                <a:lnTo>
                  <a:pt x="7729" y="2265"/>
                </a:lnTo>
                <a:lnTo>
                  <a:pt x="7728" y="2274"/>
                </a:lnTo>
                <a:close/>
                <a:moveTo>
                  <a:pt x="3133" y="2032"/>
                </a:moveTo>
                <a:lnTo>
                  <a:pt x="3133" y="2032"/>
                </a:lnTo>
                <a:lnTo>
                  <a:pt x="3132" y="2014"/>
                </a:lnTo>
                <a:lnTo>
                  <a:pt x="3128" y="1995"/>
                </a:lnTo>
                <a:lnTo>
                  <a:pt x="3125" y="1979"/>
                </a:lnTo>
                <a:lnTo>
                  <a:pt x="3119" y="1962"/>
                </a:lnTo>
                <a:lnTo>
                  <a:pt x="3111" y="1946"/>
                </a:lnTo>
                <a:lnTo>
                  <a:pt x="3101" y="1932"/>
                </a:lnTo>
                <a:lnTo>
                  <a:pt x="3092" y="1917"/>
                </a:lnTo>
                <a:lnTo>
                  <a:pt x="3080" y="1904"/>
                </a:lnTo>
                <a:lnTo>
                  <a:pt x="3067" y="1893"/>
                </a:lnTo>
                <a:lnTo>
                  <a:pt x="3053" y="1882"/>
                </a:lnTo>
                <a:lnTo>
                  <a:pt x="3037" y="1873"/>
                </a:lnTo>
                <a:lnTo>
                  <a:pt x="3022" y="1865"/>
                </a:lnTo>
                <a:lnTo>
                  <a:pt x="3006" y="1860"/>
                </a:lnTo>
                <a:lnTo>
                  <a:pt x="2988" y="1855"/>
                </a:lnTo>
                <a:lnTo>
                  <a:pt x="2970" y="1852"/>
                </a:lnTo>
                <a:lnTo>
                  <a:pt x="2951" y="1851"/>
                </a:lnTo>
                <a:lnTo>
                  <a:pt x="2932" y="1852"/>
                </a:lnTo>
                <a:lnTo>
                  <a:pt x="2915" y="1855"/>
                </a:lnTo>
                <a:lnTo>
                  <a:pt x="2898" y="1860"/>
                </a:lnTo>
                <a:lnTo>
                  <a:pt x="2880" y="1865"/>
                </a:lnTo>
                <a:lnTo>
                  <a:pt x="2865" y="1873"/>
                </a:lnTo>
                <a:lnTo>
                  <a:pt x="2850" y="1882"/>
                </a:lnTo>
                <a:lnTo>
                  <a:pt x="2837" y="1893"/>
                </a:lnTo>
                <a:lnTo>
                  <a:pt x="2824" y="1904"/>
                </a:lnTo>
                <a:lnTo>
                  <a:pt x="2812" y="1917"/>
                </a:lnTo>
                <a:lnTo>
                  <a:pt x="2801" y="1932"/>
                </a:lnTo>
                <a:lnTo>
                  <a:pt x="2792" y="1946"/>
                </a:lnTo>
                <a:lnTo>
                  <a:pt x="2785" y="1962"/>
                </a:lnTo>
                <a:lnTo>
                  <a:pt x="2778" y="1979"/>
                </a:lnTo>
                <a:lnTo>
                  <a:pt x="2774" y="1995"/>
                </a:lnTo>
                <a:lnTo>
                  <a:pt x="2771" y="2014"/>
                </a:lnTo>
                <a:lnTo>
                  <a:pt x="2771" y="2032"/>
                </a:lnTo>
                <a:lnTo>
                  <a:pt x="2771" y="2051"/>
                </a:lnTo>
                <a:lnTo>
                  <a:pt x="2774" y="2068"/>
                </a:lnTo>
                <a:lnTo>
                  <a:pt x="2778" y="2086"/>
                </a:lnTo>
                <a:lnTo>
                  <a:pt x="2785" y="2103"/>
                </a:lnTo>
                <a:lnTo>
                  <a:pt x="2792" y="2118"/>
                </a:lnTo>
                <a:lnTo>
                  <a:pt x="2801" y="2133"/>
                </a:lnTo>
                <a:lnTo>
                  <a:pt x="2812" y="2147"/>
                </a:lnTo>
                <a:lnTo>
                  <a:pt x="2824" y="2160"/>
                </a:lnTo>
                <a:lnTo>
                  <a:pt x="2837" y="2172"/>
                </a:lnTo>
                <a:lnTo>
                  <a:pt x="2850" y="2183"/>
                </a:lnTo>
                <a:lnTo>
                  <a:pt x="2865" y="2191"/>
                </a:lnTo>
                <a:lnTo>
                  <a:pt x="2880" y="2199"/>
                </a:lnTo>
                <a:lnTo>
                  <a:pt x="2898" y="2205"/>
                </a:lnTo>
                <a:lnTo>
                  <a:pt x="2915" y="2210"/>
                </a:lnTo>
                <a:lnTo>
                  <a:pt x="2932" y="2212"/>
                </a:lnTo>
                <a:lnTo>
                  <a:pt x="2951" y="2214"/>
                </a:lnTo>
                <a:lnTo>
                  <a:pt x="2970" y="2212"/>
                </a:lnTo>
                <a:lnTo>
                  <a:pt x="2988" y="2210"/>
                </a:lnTo>
                <a:lnTo>
                  <a:pt x="3006" y="2205"/>
                </a:lnTo>
                <a:lnTo>
                  <a:pt x="3022" y="2199"/>
                </a:lnTo>
                <a:lnTo>
                  <a:pt x="3037" y="2191"/>
                </a:lnTo>
                <a:lnTo>
                  <a:pt x="3053" y="2183"/>
                </a:lnTo>
                <a:lnTo>
                  <a:pt x="3067" y="2172"/>
                </a:lnTo>
                <a:lnTo>
                  <a:pt x="3080" y="2160"/>
                </a:lnTo>
                <a:lnTo>
                  <a:pt x="3092" y="2147"/>
                </a:lnTo>
                <a:lnTo>
                  <a:pt x="3101" y="2133"/>
                </a:lnTo>
                <a:lnTo>
                  <a:pt x="3111" y="2118"/>
                </a:lnTo>
                <a:lnTo>
                  <a:pt x="3119" y="2103"/>
                </a:lnTo>
                <a:lnTo>
                  <a:pt x="3125" y="2086"/>
                </a:lnTo>
                <a:lnTo>
                  <a:pt x="3128" y="2068"/>
                </a:lnTo>
                <a:lnTo>
                  <a:pt x="3132" y="2051"/>
                </a:lnTo>
                <a:lnTo>
                  <a:pt x="3133" y="2032"/>
                </a:lnTo>
                <a:close/>
                <a:moveTo>
                  <a:pt x="3749" y="2032"/>
                </a:moveTo>
                <a:lnTo>
                  <a:pt x="3749" y="2032"/>
                </a:lnTo>
                <a:lnTo>
                  <a:pt x="3748" y="2014"/>
                </a:lnTo>
                <a:lnTo>
                  <a:pt x="3745" y="1995"/>
                </a:lnTo>
                <a:lnTo>
                  <a:pt x="3741" y="1979"/>
                </a:lnTo>
                <a:lnTo>
                  <a:pt x="3735" y="1962"/>
                </a:lnTo>
                <a:lnTo>
                  <a:pt x="3727" y="1946"/>
                </a:lnTo>
                <a:lnTo>
                  <a:pt x="3718" y="1930"/>
                </a:lnTo>
                <a:lnTo>
                  <a:pt x="3708" y="1917"/>
                </a:lnTo>
                <a:lnTo>
                  <a:pt x="3696" y="1904"/>
                </a:lnTo>
                <a:lnTo>
                  <a:pt x="3683" y="1893"/>
                </a:lnTo>
                <a:lnTo>
                  <a:pt x="3669" y="1882"/>
                </a:lnTo>
                <a:lnTo>
                  <a:pt x="3653" y="1873"/>
                </a:lnTo>
                <a:lnTo>
                  <a:pt x="3638" y="1865"/>
                </a:lnTo>
                <a:lnTo>
                  <a:pt x="3622" y="1860"/>
                </a:lnTo>
                <a:lnTo>
                  <a:pt x="3604" y="1855"/>
                </a:lnTo>
                <a:lnTo>
                  <a:pt x="3586" y="1852"/>
                </a:lnTo>
                <a:lnTo>
                  <a:pt x="3567" y="1851"/>
                </a:lnTo>
                <a:lnTo>
                  <a:pt x="3550" y="1852"/>
                </a:lnTo>
                <a:lnTo>
                  <a:pt x="3531" y="1855"/>
                </a:lnTo>
                <a:lnTo>
                  <a:pt x="3514" y="1860"/>
                </a:lnTo>
                <a:lnTo>
                  <a:pt x="3498" y="1865"/>
                </a:lnTo>
                <a:lnTo>
                  <a:pt x="3481" y="1873"/>
                </a:lnTo>
                <a:lnTo>
                  <a:pt x="3466" y="1882"/>
                </a:lnTo>
                <a:lnTo>
                  <a:pt x="3453" y="1893"/>
                </a:lnTo>
                <a:lnTo>
                  <a:pt x="3440" y="1904"/>
                </a:lnTo>
                <a:lnTo>
                  <a:pt x="3428" y="1917"/>
                </a:lnTo>
                <a:lnTo>
                  <a:pt x="3417" y="1930"/>
                </a:lnTo>
                <a:lnTo>
                  <a:pt x="3408" y="1946"/>
                </a:lnTo>
                <a:lnTo>
                  <a:pt x="3401" y="1962"/>
                </a:lnTo>
                <a:lnTo>
                  <a:pt x="3395" y="1979"/>
                </a:lnTo>
                <a:lnTo>
                  <a:pt x="3390" y="1995"/>
                </a:lnTo>
                <a:lnTo>
                  <a:pt x="3388" y="2014"/>
                </a:lnTo>
                <a:lnTo>
                  <a:pt x="3387" y="2032"/>
                </a:lnTo>
                <a:lnTo>
                  <a:pt x="3388" y="2051"/>
                </a:lnTo>
                <a:lnTo>
                  <a:pt x="3390" y="2068"/>
                </a:lnTo>
                <a:lnTo>
                  <a:pt x="3395" y="2086"/>
                </a:lnTo>
                <a:lnTo>
                  <a:pt x="3401" y="2103"/>
                </a:lnTo>
                <a:lnTo>
                  <a:pt x="3408" y="2118"/>
                </a:lnTo>
                <a:lnTo>
                  <a:pt x="3417" y="2133"/>
                </a:lnTo>
                <a:lnTo>
                  <a:pt x="3428" y="2147"/>
                </a:lnTo>
                <a:lnTo>
                  <a:pt x="3440" y="2160"/>
                </a:lnTo>
                <a:lnTo>
                  <a:pt x="3453" y="2172"/>
                </a:lnTo>
                <a:lnTo>
                  <a:pt x="3466" y="2183"/>
                </a:lnTo>
                <a:lnTo>
                  <a:pt x="3481" y="2191"/>
                </a:lnTo>
                <a:lnTo>
                  <a:pt x="3498" y="2199"/>
                </a:lnTo>
                <a:lnTo>
                  <a:pt x="3514" y="2205"/>
                </a:lnTo>
                <a:lnTo>
                  <a:pt x="3531" y="2210"/>
                </a:lnTo>
                <a:lnTo>
                  <a:pt x="3550" y="2212"/>
                </a:lnTo>
                <a:lnTo>
                  <a:pt x="3567" y="2214"/>
                </a:lnTo>
                <a:lnTo>
                  <a:pt x="3586" y="2212"/>
                </a:lnTo>
                <a:lnTo>
                  <a:pt x="3604" y="2210"/>
                </a:lnTo>
                <a:lnTo>
                  <a:pt x="3622" y="2205"/>
                </a:lnTo>
                <a:lnTo>
                  <a:pt x="3638" y="2199"/>
                </a:lnTo>
                <a:lnTo>
                  <a:pt x="3653" y="2191"/>
                </a:lnTo>
                <a:lnTo>
                  <a:pt x="3669" y="2183"/>
                </a:lnTo>
                <a:lnTo>
                  <a:pt x="3683" y="2172"/>
                </a:lnTo>
                <a:lnTo>
                  <a:pt x="3696" y="2160"/>
                </a:lnTo>
                <a:lnTo>
                  <a:pt x="3708" y="2147"/>
                </a:lnTo>
                <a:lnTo>
                  <a:pt x="3718" y="2133"/>
                </a:lnTo>
                <a:lnTo>
                  <a:pt x="3727" y="2118"/>
                </a:lnTo>
                <a:lnTo>
                  <a:pt x="3735" y="2103"/>
                </a:lnTo>
                <a:lnTo>
                  <a:pt x="3741" y="2086"/>
                </a:lnTo>
                <a:lnTo>
                  <a:pt x="3745" y="2068"/>
                </a:lnTo>
                <a:lnTo>
                  <a:pt x="3748" y="2051"/>
                </a:lnTo>
                <a:lnTo>
                  <a:pt x="3749" y="2032"/>
                </a:lnTo>
                <a:close/>
                <a:moveTo>
                  <a:pt x="4365" y="2032"/>
                </a:moveTo>
                <a:lnTo>
                  <a:pt x="4365" y="2032"/>
                </a:lnTo>
                <a:lnTo>
                  <a:pt x="4364" y="2014"/>
                </a:lnTo>
                <a:lnTo>
                  <a:pt x="4361" y="1995"/>
                </a:lnTo>
                <a:lnTo>
                  <a:pt x="4357" y="1979"/>
                </a:lnTo>
                <a:lnTo>
                  <a:pt x="4351" y="1962"/>
                </a:lnTo>
                <a:lnTo>
                  <a:pt x="4343" y="1946"/>
                </a:lnTo>
                <a:lnTo>
                  <a:pt x="4334" y="1932"/>
                </a:lnTo>
                <a:lnTo>
                  <a:pt x="4324" y="1917"/>
                </a:lnTo>
                <a:lnTo>
                  <a:pt x="4312" y="1904"/>
                </a:lnTo>
                <a:lnTo>
                  <a:pt x="4299" y="1893"/>
                </a:lnTo>
                <a:lnTo>
                  <a:pt x="4285" y="1882"/>
                </a:lnTo>
                <a:lnTo>
                  <a:pt x="4271" y="1873"/>
                </a:lnTo>
                <a:lnTo>
                  <a:pt x="4254" y="1865"/>
                </a:lnTo>
                <a:lnTo>
                  <a:pt x="4238" y="1860"/>
                </a:lnTo>
                <a:lnTo>
                  <a:pt x="4220" y="1855"/>
                </a:lnTo>
                <a:lnTo>
                  <a:pt x="4202" y="1852"/>
                </a:lnTo>
                <a:lnTo>
                  <a:pt x="4183" y="1851"/>
                </a:lnTo>
                <a:lnTo>
                  <a:pt x="4166" y="1852"/>
                </a:lnTo>
                <a:lnTo>
                  <a:pt x="4148" y="1855"/>
                </a:lnTo>
                <a:lnTo>
                  <a:pt x="4130" y="1860"/>
                </a:lnTo>
                <a:lnTo>
                  <a:pt x="4114" y="1865"/>
                </a:lnTo>
                <a:lnTo>
                  <a:pt x="4097" y="1873"/>
                </a:lnTo>
                <a:lnTo>
                  <a:pt x="4083" y="1882"/>
                </a:lnTo>
                <a:lnTo>
                  <a:pt x="4069" y="1893"/>
                </a:lnTo>
                <a:lnTo>
                  <a:pt x="4056" y="1904"/>
                </a:lnTo>
                <a:lnTo>
                  <a:pt x="4044" y="1917"/>
                </a:lnTo>
                <a:lnTo>
                  <a:pt x="4033" y="1932"/>
                </a:lnTo>
                <a:lnTo>
                  <a:pt x="4024" y="1946"/>
                </a:lnTo>
                <a:lnTo>
                  <a:pt x="4017" y="1962"/>
                </a:lnTo>
                <a:lnTo>
                  <a:pt x="4011" y="1979"/>
                </a:lnTo>
                <a:lnTo>
                  <a:pt x="4006" y="1995"/>
                </a:lnTo>
                <a:lnTo>
                  <a:pt x="4004" y="2014"/>
                </a:lnTo>
                <a:lnTo>
                  <a:pt x="4003" y="2032"/>
                </a:lnTo>
                <a:lnTo>
                  <a:pt x="4004" y="2051"/>
                </a:lnTo>
                <a:lnTo>
                  <a:pt x="4006" y="2068"/>
                </a:lnTo>
                <a:lnTo>
                  <a:pt x="4011" y="2086"/>
                </a:lnTo>
                <a:lnTo>
                  <a:pt x="4017" y="2103"/>
                </a:lnTo>
                <a:lnTo>
                  <a:pt x="4024" y="2118"/>
                </a:lnTo>
                <a:lnTo>
                  <a:pt x="4033" y="2133"/>
                </a:lnTo>
                <a:lnTo>
                  <a:pt x="4044" y="2147"/>
                </a:lnTo>
                <a:lnTo>
                  <a:pt x="4056" y="2160"/>
                </a:lnTo>
                <a:lnTo>
                  <a:pt x="4069" y="2172"/>
                </a:lnTo>
                <a:lnTo>
                  <a:pt x="4083" y="2183"/>
                </a:lnTo>
                <a:lnTo>
                  <a:pt x="4097" y="2191"/>
                </a:lnTo>
                <a:lnTo>
                  <a:pt x="4114" y="2199"/>
                </a:lnTo>
                <a:lnTo>
                  <a:pt x="4130" y="2205"/>
                </a:lnTo>
                <a:lnTo>
                  <a:pt x="4148" y="2210"/>
                </a:lnTo>
                <a:lnTo>
                  <a:pt x="4166" y="2212"/>
                </a:lnTo>
                <a:lnTo>
                  <a:pt x="4183" y="2214"/>
                </a:lnTo>
                <a:lnTo>
                  <a:pt x="4202" y="2212"/>
                </a:lnTo>
                <a:lnTo>
                  <a:pt x="4220" y="2210"/>
                </a:lnTo>
                <a:lnTo>
                  <a:pt x="4238" y="2205"/>
                </a:lnTo>
                <a:lnTo>
                  <a:pt x="4254" y="2199"/>
                </a:lnTo>
                <a:lnTo>
                  <a:pt x="4271" y="2191"/>
                </a:lnTo>
                <a:lnTo>
                  <a:pt x="4285" y="2183"/>
                </a:lnTo>
                <a:lnTo>
                  <a:pt x="4299" y="2172"/>
                </a:lnTo>
                <a:lnTo>
                  <a:pt x="4312" y="2160"/>
                </a:lnTo>
                <a:lnTo>
                  <a:pt x="4324" y="2147"/>
                </a:lnTo>
                <a:lnTo>
                  <a:pt x="4334" y="2133"/>
                </a:lnTo>
                <a:lnTo>
                  <a:pt x="4343" y="2118"/>
                </a:lnTo>
                <a:lnTo>
                  <a:pt x="4351" y="2103"/>
                </a:lnTo>
                <a:lnTo>
                  <a:pt x="4357" y="2086"/>
                </a:lnTo>
                <a:lnTo>
                  <a:pt x="4361" y="2068"/>
                </a:lnTo>
                <a:lnTo>
                  <a:pt x="4364" y="2051"/>
                </a:lnTo>
                <a:lnTo>
                  <a:pt x="4365" y="2032"/>
                </a:lnTo>
                <a:close/>
                <a:moveTo>
                  <a:pt x="4981" y="2032"/>
                </a:moveTo>
                <a:lnTo>
                  <a:pt x="4981" y="2032"/>
                </a:lnTo>
                <a:lnTo>
                  <a:pt x="4980" y="2014"/>
                </a:lnTo>
                <a:lnTo>
                  <a:pt x="4977" y="1995"/>
                </a:lnTo>
                <a:lnTo>
                  <a:pt x="4973" y="1979"/>
                </a:lnTo>
                <a:lnTo>
                  <a:pt x="4967" y="1962"/>
                </a:lnTo>
                <a:lnTo>
                  <a:pt x="4960" y="1946"/>
                </a:lnTo>
                <a:lnTo>
                  <a:pt x="4950" y="1930"/>
                </a:lnTo>
                <a:lnTo>
                  <a:pt x="4940" y="1917"/>
                </a:lnTo>
                <a:lnTo>
                  <a:pt x="4928" y="1904"/>
                </a:lnTo>
                <a:lnTo>
                  <a:pt x="4915" y="1893"/>
                </a:lnTo>
                <a:lnTo>
                  <a:pt x="4901" y="1882"/>
                </a:lnTo>
                <a:lnTo>
                  <a:pt x="4887" y="1873"/>
                </a:lnTo>
                <a:lnTo>
                  <a:pt x="4870" y="1865"/>
                </a:lnTo>
                <a:lnTo>
                  <a:pt x="4854" y="1860"/>
                </a:lnTo>
                <a:lnTo>
                  <a:pt x="4837" y="1855"/>
                </a:lnTo>
                <a:lnTo>
                  <a:pt x="4818" y="1852"/>
                </a:lnTo>
                <a:lnTo>
                  <a:pt x="4800" y="1851"/>
                </a:lnTo>
                <a:lnTo>
                  <a:pt x="4782" y="1852"/>
                </a:lnTo>
                <a:lnTo>
                  <a:pt x="4764" y="1855"/>
                </a:lnTo>
                <a:lnTo>
                  <a:pt x="4746" y="1860"/>
                </a:lnTo>
                <a:lnTo>
                  <a:pt x="4730" y="1865"/>
                </a:lnTo>
                <a:lnTo>
                  <a:pt x="4713" y="1873"/>
                </a:lnTo>
                <a:lnTo>
                  <a:pt x="4699" y="1882"/>
                </a:lnTo>
                <a:lnTo>
                  <a:pt x="4685" y="1893"/>
                </a:lnTo>
                <a:lnTo>
                  <a:pt x="4672" y="1904"/>
                </a:lnTo>
                <a:lnTo>
                  <a:pt x="4660" y="1917"/>
                </a:lnTo>
                <a:lnTo>
                  <a:pt x="4649" y="1930"/>
                </a:lnTo>
                <a:lnTo>
                  <a:pt x="4641" y="1946"/>
                </a:lnTo>
                <a:lnTo>
                  <a:pt x="4633" y="1962"/>
                </a:lnTo>
                <a:lnTo>
                  <a:pt x="4627" y="1979"/>
                </a:lnTo>
                <a:lnTo>
                  <a:pt x="4622" y="1995"/>
                </a:lnTo>
                <a:lnTo>
                  <a:pt x="4620" y="2014"/>
                </a:lnTo>
                <a:lnTo>
                  <a:pt x="4619" y="2032"/>
                </a:lnTo>
                <a:lnTo>
                  <a:pt x="4620" y="2051"/>
                </a:lnTo>
                <a:lnTo>
                  <a:pt x="4622" y="2068"/>
                </a:lnTo>
                <a:lnTo>
                  <a:pt x="4627" y="2086"/>
                </a:lnTo>
                <a:lnTo>
                  <a:pt x="4633" y="2103"/>
                </a:lnTo>
                <a:lnTo>
                  <a:pt x="4641" y="2118"/>
                </a:lnTo>
                <a:lnTo>
                  <a:pt x="4649" y="2133"/>
                </a:lnTo>
                <a:lnTo>
                  <a:pt x="4660" y="2147"/>
                </a:lnTo>
                <a:lnTo>
                  <a:pt x="4672" y="2160"/>
                </a:lnTo>
                <a:lnTo>
                  <a:pt x="4685" y="2172"/>
                </a:lnTo>
                <a:lnTo>
                  <a:pt x="4699" y="2183"/>
                </a:lnTo>
                <a:lnTo>
                  <a:pt x="4713" y="2191"/>
                </a:lnTo>
                <a:lnTo>
                  <a:pt x="4730" y="2199"/>
                </a:lnTo>
                <a:lnTo>
                  <a:pt x="4746" y="2205"/>
                </a:lnTo>
                <a:lnTo>
                  <a:pt x="4764" y="2210"/>
                </a:lnTo>
                <a:lnTo>
                  <a:pt x="4782" y="2212"/>
                </a:lnTo>
                <a:lnTo>
                  <a:pt x="4800" y="2214"/>
                </a:lnTo>
                <a:lnTo>
                  <a:pt x="4818" y="2212"/>
                </a:lnTo>
                <a:lnTo>
                  <a:pt x="4837" y="2210"/>
                </a:lnTo>
                <a:lnTo>
                  <a:pt x="4854" y="2205"/>
                </a:lnTo>
                <a:lnTo>
                  <a:pt x="4870" y="2199"/>
                </a:lnTo>
                <a:lnTo>
                  <a:pt x="4887" y="2191"/>
                </a:lnTo>
                <a:lnTo>
                  <a:pt x="4901" y="2183"/>
                </a:lnTo>
                <a:lnTo>
                  <a:pt x="4915" y="2172"/>
                </a:lnTo>
                <a:lnTo>
                  <a:pt x="4928" y="2160"/>
                </a:lnTo>
                <a:lnTo>
                  <a:pt x="4940" y="2147"/>
                </a:lnTo>
                <a:lnTo>
                  <a:pt x="4950" y="2133"/>
                </a:lnTo>
                <a:lnTo>
                  <a:pt x="4960" y="2118"/>
                </a:lnTo>
                <a:lnTo>
                  <a:pt x="4967" y="2103"/>
                </a:lnTo>
                <a:lnTo>
                  <a:pt x="4973" y="2086"/>
                </a:lnTo>
                <a:lnTo>
                  <a:pt x="4977" y="2068"/>
                </a:lnTo>
                <a:lnTo>
                  <a:pt x="4980" y="2051"/>
                </a:lnTo>
                <a:lnTo>
                  <a:pt x="4981" y="2032"/>
                </a:lnTo>
                <a:close/>
                <a:moveTo>
                  <a:pt x="5597" y="2032"/>
                </a:moveTo>
                <a:lnTo>
                  <a:pt x="5597" y="2032"/>
                </a:lnTo>
                <a:lnTo>
                  <a:pt x="5596" y="2014"/>
                </a:lnTo>
                <a:lnTo>
                  <a:pt x="5593" y="1995"/>
                </a:lnTo>
                <a:lnTo>
                  <a:pt x="5589" y="1979"/>
                </a:lnTo>
                <a:lnTo>
                  <a:pt x="5583" y="1962"/>
                </a:lnTo>
                <a:lnTo>
                  <a:pt x="5576" y="1946"/>
                </a:lnTo>
                <a:lnTo>
                  <a:pt x="5566" y="1930"/>
                </a:lnTo>
                <a:lnTo>
                  <a:pt x="5556" y="1917"/>
                </a:lnTo>
                <a:lnTo>
                  <a:pt x="5544" y="1904"/>
                </a:lnTo>
                <a:lnTo>
                  <a:pt x="5531" y="1893"/>
                </a:lnTo>
                <a:lnTo>
                  <a:pt x="5518" y="1882"/>
                </a:lnTo>
                <a:lnTo>
                  <a:pt x="5503" y="1873"/>
                </a:lnTo>
                <a:lnTo>
                  <a:pt x="5487" y="1865"/>
                </a:lnTo>
                <a:lnTo>
                  <a:pt x="5470" y="1860"/>
                </a:lnTo>
                <a:lnTo>
                  <a:pt x="5453" y="1855"/>
                </a:lnTo>
                <a:lnTo>
                  <a:pt x="5434" y="1852"/>
                </a:lnTo>
                <a:lnTo>
                  <a:pt x="5416" y="1851"/>
                </a:lnTo>
                <a:lnTo>
                  <a:pt x="5398" y="1852"/>
                </a:lnTo>
                <a:lnTo>
                  <a:pt x="5380" y="1855"/>
                </a:lnTo>
                <a:lnTo>
                  <a:pt x="5362" y="1860"/>
                </a:lnTo>
                <a:lnTo>
                  <a:pt x="5346" y="1865"/>
                </a:lnTo>
                <a:lnTo>
                  <a:pt x="5330" y="1873"/>
                </a:lnTo>
                <a:lnTo>
                  <a:pt x="5315" y="1882"/>
                </a:lnTo>
                <a:lnTo>
                  <a:pt x="5301" y="1893"/>
                </a:lnTo>
                <a:lnTo>
                  <a:pt x="5288" y="1904"/>
                </a:lnTo>
                <a:lnTo>
                  <a:pt x="5276" y="1917"/>
                </a:lnTo>
                <a:lnTo>
                  <a:pt x="5267" y="1930"/>
                </a:lnTo>
                <a:lnTo>
                  <a:pt x="5257" y="1946"/>
                </a:lnTo>
                <a:lnTo>
                  <a:pt x="5249" y="1962"/>
                </a:lnTo>
                <a:lnTo>
                  <a:pt x="5243" y="1979"/>
                </a:lnTo>
                <a:lnTo>
                  <a:pt x="5238" y="1995"/>
                </a:lnTo>
                <a:lnTo>
                  <a:pt x="5236" y="2014"/>
                </a:lnTo>
                <a:lnTo>
                  <a:pt x="5235" y="2032"/>
                </a:lnTo>
                <a:lnTo>
                  <a:pt x="5236" y="2051"/>
                </a:lnTo>
                <a:lnTo>
                  <a:pt x="5238" y="2068"/>
                </a:lnTo>
                <a:lnTo>
                  <a:pt x="5243" y="2086"/>
                </a:lnTo>
                <a:lnTo>
                  <a:pt x="5249" y="2103"/>
                </a:lnTo>
                <a:lnTo>
                  <a:pt x="5257" y="2118"/>
                </a:lnTo>
                <a:lnTo>
                  <a:pt x="5267" y="2133"/>
                </a:lnTo>
                <a:lnTo>
                  <a:pt x="5276" y="2147"/>
                </a:lnTo>
                <a:lnTo>
                  <a:pt x="5288" y="2160"/>
                </a:lnTo>
                <a:lnTo>
                  <a:pt x="5301" y="2172"/>
                </a:lnTo>
                <a:lnTo>
                  <a:pt x="5315" y="2183"/>
                </a:lnTo>
                <a:lnTo>
                  <a:pt x="5330" y="2191"/>
                </a:lnTo>
                <a:lnTo>
                  <a:pt x="5346" y="2199"/>
                </a:lnTo>
                <a:lnTo>
                  <a:pt x="5362" y="2205"/>
                </a:lnTo>
                <a:lnTo>
                  <a:pt x="5380" y="2210"/>
                </a:lnTo>
                <a:lnTo>
                  <a:pt x="5398" y="2212"/>
                </a:lnTo>
                <a:lnTo>
                  <a:pt x="5416" y="2214"/>
                </a:lnTo>
                <a:lnTo>
                  <a:pt x="5434" y="2212"/>
                </a:lnTo>
                <a:lnTo>
                  <a:pt x="5453" y="2210"/>
                </a:lnTo>
                <a:lnTo>
                  <a:pt x="5470" y="2205"/>
                </a:lnTo>
                <a:lnTo>
                  <a:pt x="5487" y="2199"/>
                </a:lnTo>
                <a:lnTo>
                  <a:pt x="5503" y="2191"/>
                </a:lnTo>
                <a:lnTo>
                  <a:pt x="5518" y="2183"/>
                </a:lnTo>
                <a:lnTo>
                  <a:pt x="5531" y="2172"/>
                </a:lnTo>
                <a:lnTo>
                  <a:pt x="5544" y="2160"/>
                </a:lnTo>
                <a:lnTo>
                  <a:pt x="5556" y="2147"/>
                </a:lnTo>
                <a:lnTo>
                  <a:pt x="5566" y="2133"/>
                </a:lnTo>
                <a:lnTo>
                  <a:pt x="5576" y="2118"/>
                </a:lnTo>
                <a:lnTo>
                  <a:pt x="5583" y="2103"/>
                </a:lnTo>
                <a:lnTo>
                  <a:pt x="5589" y="2086"/>
                </a:lnTo>
                <a:lnTo>
                  <a:pt x="5593" y="2068"/>
                </a:lnTo>
                <a:lnTo>
                  <a:pt x="5596" y="2051"/>
                </a:lnTo>
                <a:lnTo>
                  <a:pt x="5597" y="2032"/>
                </a:lnTo>
                <a:close/>
                <a:moveTo>
                  <a:pt x="7255" y="2052"/>
                </a:moveTo>
                <a:lnTo>
                  <a:pt x="7255" y="2052"/>
                </a:lnTo>
                <a:lnTo>
                  <a:pt x="7222" y="2031"/>
                </a:lnTo>
                <a:lnTo>
                  <a:pt x="7187" y="2011"/>
                </a:lnTo>
                <a:lnTo>
                  <a:pt x="7149" y="1991"/>
                </a:lnTo>
                <a:lnTo>
                  <a:pt x="7110" y="1969"/>
                </a:lnTo>
                <a:lnTo>
                  <a:pt x="7069" y="1949"/>
                </a:lnTo>
                <a:lnTo>
                  <a:pt x="7025" y="1928"/>
                </a:lnTo>
                <a:lnTo>
                  <a:pt x="6979" y="1907"/>
                </a:lnTo>
                <a:lnTo>
                  <a:pt x="6932" y="1885"/>
                </a:lnTo>
                <a:lnTo>
                  <a:pt x="6901" y="1898"/>
                </a:lnTo>
                <a:lnTo>
                  <a:pt x="6867" y="1910"/>
                </a:lnTo>
                <a:lnTo>
                  <a:pt x="6830" y="1920"/>
                </a:lnTo>
                <a:lnTo>
                  <a:pt x="6789" y="1928"/>
                </a:lnTo>
                <a:lnTo>
                  <a:pt x="6745" y="1935"/>
                </a:lnTo>
                <a:lnTo>
                  <a:pt x="6698" y="1940"/>
                </a:lnTo>
                <a:lnTo>
                  <a:pt x="6647" y="1943"/>
                </a:lnTo>
                <a:lnTo>
                  <a:pt x="6594" y="1944"/>
                </a:lnTo>
                <a:lnTo>
                  <a:pt x="6578" y="1946"/>
                </a:lnTo>
                <a:lnTo>
                  <a:pt x="6561" y="1948"/>
                </a:lnTo>
                <a:lnTo>
                  <a:pt x="6546" y="1952"/>
                </a:lnTo>
                <a:lnTo>
                  <a:pt x="6532" y="1956"/>
                </a:lnTo>
                <a:lnTo>
                  <a:pt x="6520" y="1962"/>
                </a:lnTo>
                <a:lnTo>
                  <a:pt x="6507" y="1970"/>
                </a:lnTo>
                <a:lnTo>
                  <a:pt x="6496" y="1979"/>
                </a:lnTo>
                <a:lnTo>
                  <a:pt x="6487" y="1988"/>
                </a:lnTo>
                <a:lnTo>
                  <a:pt x="6479" y="1998"/>
                </a:lnTo>
                <a:lnTo>
                  <a:pt x="6470" y="2009"/>
                </a:lnTo>
                <a:lnTo>
                  <a:pt x="6464" y="2020"/>
                </a:lnTo>
                <a:lnTo>
                  <a:pt x="6460" y="2033"/>
                </a:lnTo>
                <a:lnTo>
                  <a:pt x="6455" y="2045"/>
                </a:lnTo>
                <a:lnTo>
                  <a:pt x="6453" y="2058"/>
                </a:lnTo>
                <a:lnTo>
                  <a:pt x="6451" y="2071"/>
                </a:lnTo>
                <a:lnTo>
                  <a:pt x="6450" y="2084"/>
                </a:lnTo>
                <a:lnTo>
                  <a:pt x="6451" y="2097"/>
                </a:lnTo>
                <a:lnTo>
                  <a:pt x="6453" y="2110"/>
                </a:lnTo>
                <a:lnTo>
                  <a:pt x="6456" y="2123"/>
                </a:lnTo>
                <a:lnTo>
                  <a:pt x="6461" y="2136"/>
                </a:lnTo>
                <a:lnTo>
                  <a:pt x="6467" y="2147"/>
                </a:lnTo>
                <a:lnTo>
                  <a:pt x="6474" y="2159"/>
                </a:lnTo>
                <a:lnTo>
                  <a:pt x="6482" y="2171"/>
                </a:lnTo>
                <a:lnTo>
                  <a:pt x="6492" y="2182"/>
                </a:lnTo>
                <a:lnTo>
                  <a:pt x="6502" y="2191"/>
                </a:lnTo>
                <a:lnTo>
                  <a:pt x="6514" y="2199"/>
                </a:lnTo>
                <a:lnTo>
                  <a:pt x="6527" y="2208"/>
                </a:lnTo>
                <a:lnTo>
                  <a:pt x="6542" y="2215"/>
                </a:lnTo>
                <a:lnTo>
                  <a:pt x="6558" y="2221"/>
                </a:lnTo>
                <a:lnTo>
                  <a:pt x="6575" y="2224"/>
                </a:lnTo>
                <a:lnTo>
                  <a:pt x="6594" y="2228"/>
                </a:lnTo>
                <a:lnTo>
                  <a:pt x="6614" y="2229"/>
                </a:lnTo>
                <a:lnTo>
                  <a:pt x="6664" y="2229"/>
                </a:lnTo>
                <a:lnTo>
                  <a:pt x="6712" y="2228"/>
                </a:lnTo>
                <a:lnTo>
                  <a:pt x="6761" y="2224"/>
                </a:lnTo>
                <a:lnTo>
                  <a:pt x="6809" y="2218"/>
                </a:lnTo>
                <a:lnTo>
                  <a:pt x="6857" y="2211"/>
                </a:lnTo>
                <a:lnTo>
                  <a:pt x="6903" y="2202"/>
                </a:lnTo>
                <a:lnTo>
                  <a:pt x="6949" y="2191"/>
                </a:lnTo>
                <a:lnTo>
                  <a:pt x="6993" y="2180"/>
                </a:lnTo>
                <a:lnTo>
                  <a:pt x="7036" y="2168"/>
                </a:lnTo>
                <a:lnTo>
                  <a:pt x="7074" y="2153"/>
                </a:lnTo>
                <a:lnTo>
                  <a:pt x="7112" y="2138"/>
                </a:lnTo>
                <a:lnTo>
                  <a:pt x="7148" y="2121"/>
                </a:lnTo>
                <a:lnTo>
                  <a:pt x="7180" y="2105"/>
                </a:lnTo>
                <a:lnTo>
                  <a:pt x="7208" y="2087"/>
                </a:lnTo>
                <a:lnTo>
                  <a:pt x="7234" y="2070"/>
                </a:lnTo>
                <a:lnTo>
                  <a:pt x="7255" y="20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28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DF0FE8A-5F97-46E3-A929-4F3B8EF61A58}"/>
              </a:ext>
            </a:extLst>
          </p:cNvPr>
          <p:cNvCxnSpPr/>
          <p:nvPr/>
        </p:nvCxnSpPr>
        <p:spPr>
          <a:xfrm>
            <a:off x="3780399" y="2317072"/>
            <a:ext cx="0" cy="3090411"/>
          </a:xfrm>
          <a:prstGeom prst="line">
            <a:avLst/>
          </a:prstGeom>
          <a:ln>
            <a:solidFill>
              <a:srgbClr val="AE0D1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36CD2D-43EC-423A-BA2D-CDAB3B071D96}"/>
              </a:ext>
            </a:extLst>
          </p:cNvPr>
          <p:cNvCxnSpPr/>
          <p:nvPr/>
        </p:nvCxnSpPr>
        <p:spPr>
          <a:xfrm>
            <a:off x="6159523" y="2317072"/>
            <a:ext cx="0" cy="3090411"/>
          </a:xfrm>
          <a:prstGeom prst="line">
            <a:avLst/>
          </a:prstGeom>
          <a:ln>
            <a:solidFill>
              <a:srgbClr val="AE0D1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3A0C300-3F3D-4B10-988E-F4818AE1A82A}"/>
              </a:ext>
            </a:extLst>
          </p:cNvPr>
          <p:cNvCxnSpPr/>
          <p:nvPr/>
        </p:nvCxnSpPr>
        <p:spPr>
          <a:xfrm>
            <a:off x="8526385" y="2317072"/>
            <a:ext cx="0" cy="3090411"/>
          </a:xfrm>
          <a:prstGeom prst="line">
            <a:avLst/>
          </a:prstGeom>
          <a:ln>
            <a:solidFill>
              <a:srgbClr val="AE0D1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E3BCD9A2-5A08-40A0-903E-F4F1F01597C2}"/>
              </a:ext>
            </a:extLst>
          </p:cNvPr>
          <p:cNvSpPr/>
          <p:nvPr/>
        </p:nvSpPr>
        <p:spPr>
          <a:xfrm>
            <a:off x="1995872" y="3502753"/>
            <a:ext cx="148425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0C12C87-D7C1-41EC-AD4F-3104F6957911}"/>
              </a:ext>
            </a:extLst>
          </p:cNvPr>
          <p:cNvSpPr/>
          <p:nvPr/>
        </p:nvSpPr>
        <p:spPr>
          <a:xfrm>
            <a:off x="4207759" y="3502753"/>
            <a:ext cx="148425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4444C7C-F0A6-4650-900A-B9A42E2B2E4C}"/>
              </a:ext>
            </a:extLst>
          </p:cNvPr>
          <p:cNvSpPr/>
          <p:nvPr/>
        </p:nvSpPr>
        <p:spPr>
          <a:xfrm>
            <a:off x="6610209" y="3502753"/>
            <a:ext cx="148425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5EAD100-C53A-45D8-A5BB-03BD76F0936F}"/>
              </a:ext>
            </a:extLst>
          </p:cNvPr>
          <p:cNvSpPr/>
          <p:nvPr/>
        </p:nvSpPr>
        <p:spPr>
          <a:xfrm>
            <a:off x="8958313" y="3502753"/>
            <a:ext cx="148425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7" name="Picture 46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2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>
            <a:stCxn id="13" idx="1"/>
          </p:cNvCxnSpPr>
          <p:nvPr/>
        </p:nvCxnSpPr>
        <p:spPr>
          <a:xfrm flipV="1">
            <a:off x="1397047" y="2032318"/>
            <a:ext cx="0" cy="2919363"/>
          </a:xfrm>
          <a:prstGeom prst="line">
            <a:avLst/>
          </a:prstGeom>
          <a:ln>
            <a:solidFill>
              <a:srgbClr val="AE0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5" idx="1"/>
          </p:cNvCxnSpPr>
          <p:nvPr/>
        </p:nvCxnSpPr>
        <p:spPr>
          <a:xfrm flipV="1">
            <a:off x="3860999" y="2032318"/>
            <a:ext cx="0" cy="2919363"/>
          </a:xfrm>
          <a:prstGeom prst="line">
            <a:avLst/>
          </a:prstGeom>
          <a:ln>
            <a:solidFill>
              <a:srgbClr val="AE0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6" idx="1"/>
          </p:cNvCxnSpPr>
          <p:nvPr/>
        </p:nvCxnSpPr>
        <p:spPr>
          <a:xfrm flipV="1">
            <a:off x="6324952" y="2032318"/>
            <a:ext cx="0" cy="2919363"/>
          </a:xfrm>
          <a:prstGeom prst="line">
            <a:avLst/>
          </a:prstGeom>
          <a:ln>
            <a:solidFill>
              <a:srgbClr val="AE0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7" idx="1"/>
          </p:cNvCxnSpPr>
          <p:nvPr/>
        </p:nvCxnSpPr>
        <p:spPr>
          <a:xfrm flipV="1">
            <a:off x="8788906" y="2032318"/>
            <a:ext cx="0" cy="2919363"/>
          </a:xfrm>
          <a:prstGeom prst="line">
            <a:avLst/>
          </a:prstGeom>
          <a:ln>
            <a:solidFill>
              <a:srgbClr val="AE0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20227" y="1988841"/>
            <a:ext cx="1196778" cy="692485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3700" dirty="0">
                <a:solidFill>
                  <a:srgbClr val="AE0D1D"/>
                </a:solidFill>
                <a:cs typeface="+mn-ea"/>
              </a:rPr>
              <a:t>86%</a:t>
            </a:r>
            <a:endParaRPr lang="zh-CN" altLang="en-US" sz="3700" dirty="0">
              <a:solidFill>
                <a:srgbClr val="CC2222"/>
              </a:solidFill>
              <a:cs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77980" y="3084177"/>
            <a:ext cx="2122068" cy="1415760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defTabSz="866349">
              <a:lnSpc>
                <a:spcPct val="12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63825" y="3084177"/>
            <a:ext cx="2122068" cy="1415760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defTabSz="866349">
              <a:lnSpc>
                <a:spcPct val="12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73887" y="3102473"/>
            <a:ext cx="2122068" cy="1415760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defTabSz="866349">
              <a:lnSpc>
                <a:spcPct val="12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69839" y="3084177"/>
            <a:ext cx="2122068" cy="1415760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defTabSz="866349">
              <a:lnSpc>
                <a:spcPct val="12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18588" y="2014393"/>
            <a:ext cx="992023" cy="69762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3700" dirty="0">
                <a:solidFill>
                  <a:schemeClr val="accent2"/>
                </a:solidFill>
                <a:cs typeface="+mn-ea"/>
              </a:rPr>
              <a:t>3</a:t>
            </a:r>
            <a:r>
              <a:rPr lang="zh-CN" altLang="en-US" sz="3700" dirty="0">
                <a:solidFill>
                  <a:schemeClr val="accent2"/>
                </a:solidFill>
                <a:cs typeface="+mn-ea"/>
              </a:rPr>
              <a:t>件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82019" y="1988841"/>
            <a:ext cx="992023" cy="69762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3700" dirty="0">
                <a:solidFill>
                  <a:srgbClr val="AE0D1D"/>
                </a:solidFill>
                <a:cs typeface="+mn-ea"/>
              </a:rPr>
              <a:t>4项</a:t>
            </a:r>
            <a:r>
              <a:rPr lang="zh-CN" altLang="en-US" sz="3700" dirty="0">
                <a:solidFill>
                  <a:srgbClr val="AE0D1D"/>
                </a:solidFill>
                <a:cs typeface="+mn-ea"/>
              </a:rPr>
              <a:t/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38852" y="1988841"/>
            <a:ext cx="1514173" cy="692485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3700" dirty="0">
                <a:solidFill>
                  <a:schemeClr val="accent4"/>
                </a:solidFill>
                <a:cs typeface="+mn-ea"/>
              </a:rPr>
              <a:t>500</a:t>
            </a:r>
            <a:r>
              <a:rPr lang="zh-CN" altLang="en-US" sz="3700" dirty="0">
                <a:solidFill>
                  <a:schemeClr val="accent4"/>
                </a:solidFill>
                <a:cs typeface="+mn-ea"/>
              </a:rPr>
              <a:t>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24953" y="4746168"/>
            <a:ext cx="2203001" cy="411024"/>
            <a:chOff x="4743736" y="3559626"/>
            <a:chExt cx="1652466" cy="308268"/>
          </a:xfrm>
        </p:grpSpPr>
        <p:sp>
          <p:nvSpPr>
            <p:cNvPr id="16" name="圆角矩形 15"/>
            <p:cNvSpPr/>
            <p:nvPr/>
          </p:nvSpPr>
          <p:spPr>
            <a:xfrm>
              <a:off x="4743736" y="3559626"/>
              <a:ext cx="1652466" cy="308268"/>
            </a:xfrm>
            <a:prstGeom prst="round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/>
                  <a:cs typeface="+mn-ea"/>
                </a:rPr>
                <a:t>获奖</a:t>
              </a: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4827829" y="3621505"/>
              <a:ext cx="198396" cy="203560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61001" y="4746168"/>
            <a:ext cx="2203001" cy="411024"/>
            <a:chOff x="2895531" y="3559626"/>
            <a:chExt cx="1652466" cy="308268"/>
          </a:xfrm>
        </p:grpSpPr>
        <p:sp>
          <p:nvSpPr>
            <p:cNvPr id="15" name="圆角矩形 14"/>
            <p:cNvSpPr/>
            <p:nvPr/>
          </p:nvSpPr>
          <p:spPr>
            <a:xfrm>
              <a:off x="2895531" y="3559626"/>
              <a:ext cx="1652466" cy="30826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/>
                  <a:cs typeface="+mn-ea"/>
                </a:rPr>
                <a:t>大事件</a:t>
              </a:r>
            </a:p>
          </p:txBody>
        </p:sp>
        <p:sp>
          <p:nvSpPr>
            <p:cNvPr id="43" name="Freeform 13"/>
            <p:cNvSpPr>
              <a:spLocks noEditPoints="1"/>
            </p:cNvSpPr>
            <p:nvPr/>
          </p:nvSpPr>
          <p:spPr bwMode="auto">
            <a:xfrm>
              <a:off x="2971391" y="3632825"/>
              <a:ext cx="210380" cy="170542"/>
            </a:xfrm>
            <a:custGeom>
              <a:avLst/>
              <a:gdLst>
                <a:gd name="T0" fmla="*/ 234 w 470"/>
                <a:gd name="T1" fmla="*/ 381 h 381"/>
                <a:gd name="T2" fmla="*/ 0 w 470"/>
                <a:gd name="T3" fmla="*/ 119 h 381"/>
                <a:gd name="T4" fmla="*/ 87 w 470"/>
                <a:gd name="T5" fmla="*/ 0 h 381"/>
                <a:gd name="T6" fmla="*/ 380 w 470"/>
                <a:gd name="T7" fmla="*/ 0 h 381"/>
                <a:gd name="T8" fmla="*/ 470 w 470"/>
                <a:gd name="T9" fmla="*/ 119 h 381"/>
                <a:gd name="T10" fmla="*/ 234 w 470"/>
                <a:gd name="T11" fmla="*/ 381 h 381"/>
                <a:gd name="T12" fmla="*/ 300 w 470"/>
                <a:gd name="T13" fmla="*/ 152 h 381"/>
                <a:gd name="T14" fmla="*/ 234 w 470"/>
                <a:gd name="T15" fmla="*/ 161 h 381"/>
                <a:gd name="T16" fmla="*/ 170 w 470"/>
                <a:gd name="T17" fmla="*/ 152 h 381"/>
                <a:gd name="T18" fmla="*/ 234 w 470"/>
                <a:gd name="T19" fmla="*/ 291 h 381"/>
                <a:gd name="T20" fmla="*/ 300 w 470"/>
                <a:gd name="T21" fmla="*/ 152 h 381"/>
                <a:gd name="T22" fmla="*/ 331 w 470"/>
                <a:gd name="T23" fmla="*/ 145 h 381"/>
                <a:gd name="T24" fmla="*/ 267 w 470"/>
                <a:gd name="T25" fmla="*/ 286 h 381"/>
                <a:gd name="T26" fmla="*/ 395 w 470"/>
                <a:gd name="T27" fmla="*/ 135 h 381"/>
                <a:gd name="T28" fmla="*/ 331 w 470"/>
                <a:gd name="T29" fmla="*/ 145 h 381"/>
                <a:gd name="T30" fmla="*/ 203 w 470"/>
                <a:gd name="T31" fmla="*/ 286 h 381"/>
                <a:gd name="T32" fmla="*/ 137 w 470"/>
                <a:gd name="T33" fmla="*/ 145 h 381"/>
                <a:gd name="T34" fmla="*/ 73 w 470"/>
                <a:gd name="T35" fmla="*/ 135 h 381"/>
                <a:gd name="T36" fmla="*/ 203 w 470"/>
                <a:gd name="T37" fmla="*/ 286 h 381"/>
                <a:gd name="T38" fmla="*/ 69 w 470"/>
                <a:gd name="T39" fmla="*/ 104 h 381"/>
                <a:gd name="T40" fmla="*/ 168 w 470"/>
                <a:gd name="T41" fmla="*/ 121 h 381"/>
                <a:gd name="T42" fmla="*/ 170 w 470"/>
                <a:gd name="T43" fmla="*/ 119 h 381"/>
                <a:gd name="T44" fmla="*/ 147 w 470"/>
                <a:gd name="T45" fmla="*/ 119 h 381"/>
                <a:gd name="T46" fmla="*/ 109 w 470"/>
                <a:gd name="T47" fmla="*/ 55 h 381"/>
                <a:gd name="T48" fmla="*/ 69 w 470"/>
                <a:gd name="T49" fmla="*/ 104 h 381"/>
                <a:gd name="T50" fmla="*/ 132 w 470"/>
                <a:gd name="T51" fmla="*/ 45 h 381"/>
                <a:gd name="T52" fmla="*/ 173 w 470"/>
                <a:gd name="T53" fmla="*/ 114 h 381"/>
                <a:gd name="T54" fmla="*/ 220 w 470"/>
                <a:gd name="T55" fmla="*/ 45 h 381"/>
                <a:gd name="T56" fmla="*/ 132 w 470"/>
                <a:gd name="T57" fmla="*/ 45 h 381"/>
                <a:gd name="T58" fmla="*/ 194 w 470"/>
                <a:gd name="T59" fmla="*/ 126 h 381"/>
                <a:gd name="T60" fmla="*/ 234 w 470"/>
                <a:gd name="T61" fmla="*/ 133 h 381"/>
                <a:gd name="T62" fmla="*/ 274 w 470"/>
                <a:gd name="T63" fmla="*/ 126 h 381"/>
                <a:gd name="T64" fmla="*/ 234 w 470"/>
                <a:gd name="T65" fmla="*/ 67 h 381"/>
                <a:gd name="T66" fmla="*/ 194 w 470"/>
                <a:gd name="T67" fmla="*/ 126 h 381"/>
                <a:gd name="T68" fmla="*/ 248 w 470"/>
                <a:gd name="T69" fmla="*/ 45 h 381"/>
                <a:gd name="T70" fmla="*/ 295 w 470"/>
                <a:gd name="T71" fmla="*/ 114 h 381"/>
                <a:gd name="T72" fmla="*/ 338 w 470"/>
                <a:gd name="T73" fmla="*/ 45 h 381"/>
                <a:gd name="T74" fmla="*/ 248 w 470"/>
                <a:gd name="T75" fmla="*/ 45 h 381"/>
                <a:gd name="T76" fmla="*/ 359 w 470"/>
                <a:gd name="T77" fmla="*/ 55 h 381"/>
                <a:gd name="T78" fmla="*/ 321 w 470"/>
                <a:gd name="T79" fmla="*/ 119 h 381"/>
                <a:gd name="T80" fmla="*/ 298 w 470"/>
                <a:gd name="T81" fmla="*/ 119 h 381"/>
                <a:gd name="T82" fmla="*/ 300 w 470"/>
                <a:gd name="T83" fmla="*/ 121 h 381"/>
                <a:gd name="T84" fmla="*/ 399 w 470"/>
                <a:gd name="T85" fmla="*/ 104 h 381"/>
                <a:gd name="T86" fmla="*/ 359 w 470"/>
                <a:gd name="T87" fmla="*/ 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0" h="381">
                  <a:moveTo>
                    <a:pt x="234" y="381"/>
                  </a:moveTo>
                  <a:lnTo>
                    <a:pt x="0" y="119"/>
                  </a:lnTo>
                  <a:lnTo>
                    <a:pt x="87" y="0"/>
                  </a:lnTo>
                  <a:lnTo>
                    <a:pt x="380" y="0"/>
                  </a:lnTo>
                  <a:lnTo>
                    <a:pt x="470" y="119"/>
                  </a:lnTo>
                  <a:lnTo>
                    <a:pt x="234" y="381"/>
                  </a:lnTo>
                  <a:close/>
                  <a:moveTo>
                    <a:pt x="300" y="152"/>
                  </a:moveTo>
                  <a:lnTo>
                    <a:pt x="234" y="161"/>
                  </a:lnTo>
                  <a:lnTo>
                    <a:pt x="170" y="152"/>
                  </a:lnTo>
                  <a:lnTo>
                    <a:pt x="234" y="291"/>
                  </a:lnTo>
                  <a:lnTo>
                    <a:pt x="300" y="152"/>
                  </a:lnTo>
                  <a:close/>
                  <a:moveTo>
                    <a:pt x="331" y="145"/>
                  </a:moveTo>
                  <a:lnTo>
                    <a:pt x="267" y="286"/>
                  </a:lnTo>
                  <a:lnTo>
                    <a:pt x="395" y="135"/>
                  </a:lnTo>
                  <a:lnTo>
                    <a:pt x="331" y="145"/>
                  </a:lnTo>
                  <a:close/>
                  <a:moveTo>
                    <a:pt x="203" y="286"/>
                  </a:moveTo>
                  <a:lnTo>
                    <a:pt x="137" y="145"/>
                  </a:lnTo>
                  <a:lnTo>
                    <a:pt x="73" y="135"/>
                  </a:lnTo>
                  <a:lnTo>
                    <a:pt x="203" y="286"/>
                  </a:lnTo>
                  <a:close/>
                  <a:moveTo>
                    <a:pt x="69" y="104"/>
                  </a:moveTo>
                  <a:lnTo>
                    <a:pt x="168" y="121"/>
                  </a:lnTo>
                  <a:lnTo>
                    <a:pt x="170" y="119"/>
                  </a:lnTo>
                  <a:lnTo>
                    <a:pt x="147" y="119"/>
                  </a:lnTo>
                  <a:lnTo>
                    <a:pt x="109" y="55"/>
                  </a:lnTo>
                  <a:lnTo>
                    <a:pt x="69" y="104"/>
                  </a:lnTo>
                  <a:close/>
                  <a:moveTo>
                    <a:pt x="132" y="45"/>
                  </a:moveTo>
                  <a:lnTo>
                    <a:pt x="173" y="114"/>
                  </a:lnTo>
                  <a:lnTo>
                    <a:pt x="220" y="45"/>
                  </a:lnTo>
                  <a:lnTo>
                    <a:pt x="132" y="45"/>
                  </a:lnTo>
                  <a:close/>
                  <a:moveTo>
                    <a:pt x="194" y="126"/>
                  </a:moveTo>
                  <a:lnTo>
                    <a:pt x="234" y="133"/>
                  </a:lnTo>
                  <a:lnTo>
                    <a:pt x="274" y="126"/>
                  </a:lnTo>
                  <a:lnTo>
                    <a:pt x="234" y="67"/>
                  </a:lnTo>
                  <a:lnTo>
                    <a:pt x="194" y="126"/>
                  </a:lnTo>
                  <a:close/>
                  <a:moveTo>
                    <a:pt x="248" y="45"/>
                  </a:moveTo>
                  <a:lnTo>
                    <a:pt x="295" y="114"/>
                  </a:lnTo>
                  <a:lnTo>
                    <a:pt x="338" y="45"/>
                  </a:lnTo>
                  <a:lnTo>
                    <a:pt x="248" y="45"/>
                  </a:lnTo>
                  <a:close/>
                  <a:moveTo>
                    <a:pt x="359" y="55"/>
                  </a:moveTo>
                  <a:lnTo>
                    <a:pt x="321" y="119"/>
                  </a:lnTo>
                  <a:lnTo>
                    <a:pt x="298" y="119"/>
                  </a:lnTo>
                  <a:lnTo>
                    <a:pt x="300" y="121"/>
                  </a:lnTo>
                  <a:lnTo>
                    <a:pt x="399" y="104"/>
                  </a:lnTo>
                  <a:lnTo>
                    <a:pt x="359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97048" y="4746168"/>
            <a:ext cx="2203001" cy="411024"/>
            <a:chOff x="1047326" y="3559626"/>
            <a:chExt cx="1652466" cy="308268"/>
          </a:xfrm>
        </p:grpSpPr>
        <p:sp>
          <p:nvSpPr>
            <p:cNvPr id="13" name="圆角矩形 12"/>
            <p:cNvSpPr/>
            <p:nvPr/>
          </p:nvSpPr>
          <p:spPr>
            <a:xfrm>
              <a:off x="1047326" y="3559626"/>
              <a:ext cx="1652466" cy="308268"/>
            </a:xfrm>
            <a:prstGeom prst="roundRect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/>
                  <a:cs typeface="+mn-ea"/>
                </a:rPr>
                <a:t>计划完成情况</a:t>
              </a:r>
            </a:p>
          </p:txBody>
        </p:sp>
        <p:sp>
          <p:nvSpPr>
            <p:cNvPr id="46" name="Freeform 18"/>
            <p:cNvSpPr>
              <a:spLocks noEditPoints="1"/>
            </p:cNvSpPr>
            <p:nvPr/>
          </p:nvSpPr>
          <p:spPr bwMode="auto">
            <a:xfrm>
              <a:off x="1130198" y="3600747"/>
              <a:ext cx="215851" cy="212145"/>
            </a:xfrm>
            <a:custGeom>
              <a:avLst/>
              <a:gdLst>
                <a:gd name="T0" fmla="*/ 197 w 197"/>
                <a:gd name="T1" fmla="*/ 95 h 194"/>
                <a:gd name="T2" fmla="*/ 138 w 197"/>
                <a:gd name="T3" fmla="*/ 89 h 194"/>
                <a:gd name="T4" fmla="*/ 100 w 197"/>
                <a:gd name="T5" fmla="*/ 76 h 194"/>
                <a:gd name="T6" fmla="*/ 100 w 197"/>
                <a:gd name="T7" fmla="*/ 172 h 194"/>
                <a:gd name="T8" fmla="*/ 84 w 197"/>
                <a:gd name="T9" fmla="*/ 172 h 194"/>
                <a:gd name="T10" fmla="*/ 84 w 197"/>
                <a:gd name="T11" fmla="*/ 0 h 194"/>
                <a:gd name="T12" fmla="*/ 100 w 197"/>
                <a:gd name="T13" fmla="*/ 0 h 194"/>
                <a:gd name="T14" fmla="*/ 100 w 197"/>
                <a:gd name="T15" fmla="*/ 10 h 194"/>
                <a:gd name="T16" fmla="*/ 138 w 197"/>
                <a:gd name="T17" fmla="*/ 23 h 194"/>
                <a:gd name="T18" fmla="*/ 197 w 197"/>
                <a:gd name="T19" fmla="*/ 30 h 194"/>
                <a:gd name="T20" fmla="*/ 178 w 197"/>
                <a:gd name="T21" fmla="*/ 63 h 194"/>
                <a:gd name="T22" fmla="*/ 197 w 197"/>
                <a:gd name="T23" fmla="*/ 95 h 194"/>
                <a:gd name="T24" fmla="*/ 25 w 197"/>
                <a:gd name="T25" fmla="*/ 164 h 194"/>
                <a:gd name="T26" fmla="*/ 92 w 197"/>
                <a:gd name="T27" fmla="*/ 184 h 194"/>
                <a:gd name="T28" fmla="*/ 160 w 197"/>
                <a:gd name="T29" fmla="*/ 164 h 194"/>
                <a:gd name="T30" fmla="*/ 120 w 197"/>
                <a:gd name="T31" fmla="*/ 147 h 194"/>
                <a:gd name="T32" fmla="*/ 121 w 197"/>
                <a:gd name="T33" fmla="*/ 136 h 194"/>
                <a:gd name="T34" fmla="*/ 185 w 197"/>
                <a:gd name="T35" fmla="*/ 164 h 194"/>
                <a:gd name="T36" fmla="*/ 92 w 197"/>
                <a:gd name="T37" fmla="*/ 194 h 194"/>
                <a:gd name="T38" fmla="*/ 0 w 197"/>
                <a:gd name="T39" fmla="*/ 164 h 194"/>
                <a:gd name="T40" fmla="*/ 63 w 197"/>
                <a:gd name="T41" fmla="*/ 136 h 194"/>
                <a:gd name="T42" fmla="*/ 64 w 197"/>
                <a:gd name="T43" fmla="*/ 147 h 194"/>
                <a:gd name="T44" fmla="*/ 25 w 197"/>
                <a:gd name="T45" fmla="*/ 16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194">
                  <a:moveTo>
                    <a:pt x="197" y="95"/>
                  </a:moveTo>
                  <a:cubicBezTo>
                    <a:pt x="197" y="95"/>
                    <a:pt x="164" y="89"/>
                    <a:pt x="138" y="89"/>
                  </a:cubicBezTo>
                  <a:cubicBezTo>
                    <a:pt x="112" y="89"/>
                    <a:pt x="100" y="76"/>
                    <a:pt x="100" y="76"/>
                  </a:cubicBezTo>
                  <a:cubicBezTo>
                    <a:pt x="100" y="172"/>
                    <a:pt x="100" y="172"/>
                    <a:pt x="100" y="172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12" y="23"/>
                    <a:pt x="138" y="23"/>
                  </a:cubicBezTo>
                  <a:cubicBezTo>
                    <a:pt x="164" y="23"/>
                    <a:pt x="197" y="30"/>
                    <a:pt x="197" y="30"/>
                  </a:cubicBezTo>
                  <a:cubicBezTo>
                    <a:pt x="178" y="63"/>
                    <a:pt x="178" y="63"/>
                    <a:pt x="178" y="63"/>
                  </a:cubicBezTo>
                  <a:lnTo>
                    <a:pt x="197" y="95"/>
                  </a:lnTo>
                  <a:close/>
                  <a:moveTo>
                    <a:pt x="25" y="164"/>
                  </a:moveTo>
                  <a:cubicBezTo>
                    <a:pt x="25" y="175"/>
                    <a:pt x="59" y="184"/>
                    <a:pt x="92" y="184"/>
                  </a:cubicBezTo>
                  <a:cubicBezTo>
                    <a:pt x="126" y="184"/>
                    <a:pt x="160" y="175"/>
                    <a:pt x="160" y="164"/>
                  </a:cubicBezTo>
                  <a:cubicBezTo>
                    <a:pt x="160" y="157"/>
                    <a:pt x="142" y="150"/>
                    <a:pt x="120" y="147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58" y="140"/>
                    <a:pt x="185" y="151"/>
                    <a:pt x="185" y="164"/>
                  </a:cubicBezTo>
                  <a:cubicBezTo>
                    <a:pt x="185" y="181"/>
                    <a:pt x="144" y="194"/>
                    <a:pt x="92" y="194"/>
                  </a:cubicBezTo>
                  <a:cubicBezTo>
                    <a:pt x="41" y="194"/>
                    <a:pt x="0" y="181"/>
                    <a:pt x="0" y="164"/>
                  </a:cubicBezTo>
                  <a:cubicBezTo>
                    <a:pt x="0" y="151"/>
                    <a:pt x="26" y="140"/>
                    <a:pt x="63" y="13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42" y="150"/>
                    <a:pt x="25" y="157"/>
                    <a:pt x="25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88907" y="4746168"/>
            <a:ext cx="2203001" cy="411024"/>
            <a:chOff x="6591942" y="3559626"/>
            <a:chExt cx="1652466" cy="308268"/>
          </a:xfrm>
        </p:grpSpPr>
        <p:sp>
          <p:nvSpPr>
            <p:cNvPr id="17" name="圆角矩形 16"/>
            <p:cNvSpPr/>
            <p:nvPr/>
          </p:nvSpPr>
          <p:spPr>
            <a:xfrm>
              <a:off x="6591942" y="3559626"/>
              <a:ext cx="1652466" cy="30826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/>
                  <a:cs typeface="+mn-ea"/>
                </a:rPr>
                <a:t>销售额</a:t>
              </a:r>
            </a:p>
          </p:txBody>
        </p:sp>
        <p:sp>
          <p:nvSpPr>
            <p:cNvPr id="49" name="Freeform 23"/>
            <p:cNvSpPr>
              <a:spLocks noEditPoints="1"/>
            </p:cNvSpPr>
            <p:nvPr/>
          </p:nvSpPr>
          <p:spPr bwMode="auto">
            <a:xfrm>
              <a:off x="6694478" y="3616112"/>
              <a:ext cx="153946" cy="203968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</a:endParaRPr>
            </a:p>
          </p:txBody>
        </p:sp>
      </p:grpSp>
      <p:pic>
        <p:nvPicPr>
          <p:cNvPr id="80" name="Picture 79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C634D8-A875-4131-A454-9AF4A4AA5971}"/>
              </a:ext>
            </a:extLst>
          </p:cNvPr>
          <p:cNvSpPr txBox="1"/>
          <p:nvPr/>
        </p:nvSpPr>
        <p:spPr>
          <a:xfrm>
            <a:off x="4346549" y="4630089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ctr"/>
            <a:r>
              <a:rPr lang="zh-CN" altLang="en-US" sz="367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论文总结</a:t>
            </a:r>
            <a:endParaRPr lang="en-US" altLang="zh-CN" sz="3679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4DCC8949-28C2-479D-896E-6736519117B8}"/>
              </a:ext>
            </a:extLst>
          </p:cNvPr>
          <p:cNvSpPr txBox="1"/>
          <p:nvPr/>
        </p:nvSpPr>
        <p:spPr>
          <a:xfrm>
            <a:off x="4346549" y="5327460"/>
            <a:ext cx="6454432" cy="66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14" dirty="0" err="1">
                <a:solidFill/>
                <a:latin typeface="+mn-ea"/>
                <a:cs typeface="+mn-ea"/>
              </a:rPr>
              <a:t>Tosummarize</a:t>
            </a:r>
            <a:r>
              <a:rPr lang="en-US" altLang="zh-CN" sz="1314" dirty="0">
                <a:latin typeface="+mn-ea"/>
                <a:cs typeface="+mn-ea"/>
              </a:rPr>
              <a:t> what I have said: aim for the highest; never enter a bar room; do not touch liquor, or if at all only at meals; never speculate; </a:t>
            </a:r>
            <a:endParaRPr lang="zh-CN" altLang="en-US" sz="1314" dirty="0"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0" name="PA_文本框 7">
            <a:extLst>
              <a:ext uri="{FF2B5EF4-FFF2-40B4-BE49-F238E27FC236}">
                <a16:creationId xmlns:a16="http://schemas.microsoft.com/office/drawing/2014/main" id="{731C2FA3-5DF8-41FF-BC30-2445A00EFE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20764" y="4902862"/>
            <a:ext cx="3300904" cy="82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0715"/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NO</a:t>
            </a:r>
            <a:r>
              <a:rPr lang="en-US" altLang="zh-CN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.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04</a:t>
            </a:r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）</a:t>
            </a:r>
          </a:p>
        </p:txBody>
      </p:sp>
      <p:pic>
        <p:nvPicPr>
          <p:cNvPr id="12" name="Picture 11" descr="118-苏州大学-img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" y="-3772575"/>
            <a:ext cx="12183691" cy="76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6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FACE809F-8DCF-48EF-8A41-8CFC4CD8835E}"/>
              </a:ext>
            </a:extLst>
          </p:cNvPr>
          <p:cNvGrpSpPr/>
          <p:nvPr/>
        </p:nvGrpSpPr>
        <p:grpSpPr>
          <a:xfrm>
            <a:off x="2053543" y="2639802"/>
            <a:ext cx="7895113" cy="3018532"/>
            <a:chOff x="3209925" y="2890839"/>
            <a:chExt cx="7482228" cy="2860675"/>
          </a:xfrm>
        </p:grpSpPr>
        <p:sp>
          <p:nvSpPr>
            <p:cNvPr id="32" name="MH_SubTitle_1">
              <a:extLst>
                <a:ext uri="{FF2B5EF4-FFF2-40B4-BE49-F238E27FC236}">
                  <a16:creationId xmlns:a16="http://schemas.microsoft.com/office/drawing/2014/main" id="{D21333A3-6578-41B0-AF29-936D613DA39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209925" y="3295651"/>
              <a:ext cx="2751138" cy="2455863"/>
            </a:xfrm>
            <a:prstGeom prst="blockArc">
              <a:avLst>
                <a:gd name="adj1" fmla="val 13186668"/>
                <a:gd name="adj2" fmla="val 19259822"/>
                <a:gd name="adj3" fmla="val 20854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169053" anchor="ctr">
              <a:normAutofit/>
            </a:bodyPr>
            <a:lstStyle/>
            <a:p>
              <a:pPr algn="ctr">
                <a:defRPr/>
              </a:pPr>
              <a:r>
                <a:rPr lang="en-US" altLang="zh-CN" sz="1878" kern="0" dirty="0">
                  <a:solidFill>
                    <a:srgbClr val="FFFFFF"/>
                  </a:solidFill>
                  <a:cs typeface="+mn-ea"/>
                  <a:sym typeface="+mn-lt"/>
                </a:rPr>
                <a:t>LOREM</a:t>
              </a:r>
              <a:endParaRPr lang="en-US" sz="1878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MH_Other_1">
              <a:extLst>
                <a:ext uri="{FF2B5EF4-FFF2-40B4-BE49-F238E27FC236}">
                  <a16:creationId xmlns:a16="http://schemas.microsoft.com/office/drawing/2014/main" id="{A4F495E8-8967-4E89-B983-2E6CED48F10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387851" y="4241801"/>
              <a:ext cx="428625" cy="214313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" fmla="*/ 648072 w 648072"/>
                <a:gd name="connsiteY0" fmla="*/ 0 h 324036"/>
                <a:gd name="connsiteX1" fmla="*/ 324036 w 648072"/>
                <a:gd name="connsiteY1" fmla="*/ 324036 h 324036"/>
                <a:gd name="connsiteX2" fmla="*/ 0 w 648072"/>
                <a:gd name="connsiteY2" fmla="*/ 0 h 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246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34" name="MH_Other_2">
              <a:extLst>
                <a:ext uri="{FF2B5EF4-FFF2-40B4-BE49-F238E27FC236}">
                  <a16:creationId xmlns:a16="http://schemas.microsoft.com/office/drawing/2014/main" id="{96180BFC-EB40-42C5-9C82-912BB0110E0F}"/>
                </a:ext>
              </a:extLst>
            </p:cNvPr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4602163" y="4456114"/>
              <a:ext cx="0" cy="427037"/>
            </a:xfrm>
            <a:prstGeom prst="line">
              <a:avLst/>
            </a:prstGeom>
            <a:noFill/>
            <a:ln w="25400" algn="ctr">
              <a:solidFill>
                <a:srgbClr val="D7D7D7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MH_Other_3">
              <a:extLst>
                <a:ext uri="{FF2B5EF4-FFF2-40B4-BE49-F238E27FC236}">
                  <a16:creationId xmlns:a16="http://schemas.microsoft.com/office/drawing/2014/main" id="{E99D36D8-8AB3-4FB3-B0C9-1E48ECC60A38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 flipH="1">
              <a:off x="4289425" y="3997326"/>
              <a:ext cx="636588" cy="4381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006" dirty="0">
                  <a:solidFill>
                    <a:schemeClr val="accent2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A</a:t>
              </a:r>
              <a:endParaRPr lang="zh-CN" altLang="en-US" sz="3006" dirty="0">
                <a:solidFill>
                  <a:schemeClr val="accent2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MH_Other_4">
              <a:extLst>
                <a:ext uri="{FF2B5EF4-FFF2-40B4-BE49-F238E27FC236}">
                  <a16:creationId xmlns:a16="http://schemas.microsoft.com/office/drawing/2014/main" id="{E7A6E506-5F72-4A86-9E23-D7DCA035E43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V="1">
              <a:off x="6078539" y="3332164"/>
              <a:ext cx="427037" cy="212725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" fmla="*/ 648072 w 648072"/>
                <a:gd name="connsiteY0" fmla="*/ 0 h 324036"/>
                <a:gd name="connsiteX1" fmla="*/ 324036 w 648072"/>
                <a:gd name="connsiteY1" fmla="*/ 324036 h 324036"/>
                <a:gd name="connsiteX2" fmla="*/ 0 w 648072"/>
                <a:gd name="connsiteY2" fmla="*/ 0 h 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246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37" name="MH_Other_5">
              <a:extLst>
                <a:ext uri="{FF2B5EF4-FFF2-40B4-BE49-F238E27FC236}">
                  <a16:creationId xmlns:a16="http://schemas.microsoft.com/office/drawing/2014/main" id="{D08BF118-22B6-4BC7-BBD0-93F910BAB7F8}"/>
                </a:ext>
              </a:extLst>
            </p:cNvPr>
            <p:cNvCxnSpPr>
              <a:cxnSpLocks noChangeShapeType="1"/>
            </p:cNvCxnSpPr>
            <p:nvPr>
              <p:custDataLst>
                <p:tags r:id="rId6"/>
              </p:custDataLst>
            </p:nvPr>
          </p:nvCxnSpPr>
          <p:spPr bwMode="auto">
            <a:xfrm flipV="1">
              <a:off x="6292850" y="2890839"/>
              <a:ext cx="0" cy="428625"/>
            </a:xfrm>
            <a:prstGeom prst="line">
              <a:avLst/>
            </a:prstGeom>
            <a:noFill/>
            <a:ln w="25400" algn="ctr">
              <a:solidFill>
                <a:srgbClr val="D7D7D7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MH_Other_6">
              <a:extLst>
                <a:ext uri="{FF2B5EF4-FFF2-40B4-BE49-F238E27FC236}">
                  <a16:creationId xmlns:a16="http://schemas.microsoft.com/office/drawing/2014/main" id="{4645A454-E8E8-4C40-BA3E-2D2A0AFF175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 flipH="1">
              <a:off x="5989639" y="3363913"/>
              <a:ext cx="636587" cy="4381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006" dirty="0">
                  <a:solidFill>
                    <a:srgbClr val="AE0D1D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B</a:t>
              </a:r>
              <a:endParaRPr lang="zh-CN" altLang="en-US" sz="3006" dirty="0">
                <a:solidFill>
                  <a:srgbClr val="CC2222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MH_Other_7">
              <a:extLst>
                <a:ext uri="{FF2B5EF4-FFF2-40B4-BE49-F238E27FC236}">
                  <a16:creationId xmlns:a16="http://schemas.microsoft.com/office/drawing/2014/main" id="{8C07EDA0-265D-4A71-9FCF-96A1A3F6017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767639" y="4241801"/>
              <a:ext cx="427037" cy="214313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" fmla="*/ 648072 w 648072"/>
                <a:gd name="connsiteY0" fmla="*/ 0 h 324036"/>
                <a:gd name="connsiteX1" fmla="*/ 324036 w 648072"/>
                <a:gd name="connsiteY1" fmla="*/ 324036 h 324036"/>
                <a:gd name="connsiteX2" fmla="*/ 0 w 648072"/>
                <a:gd name="connsiteY2" fmla="*/ 0 h 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246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40" name="MH_Other_8">
              <a:extLst>
                <a:ext uri="{FF2B5EF4-FFF2-40B4-BE49-F238E27FC236}">
                  <a16:creationId xmlns:a16="http://schemas.microsoft.com/office/drawing/2014/main" id="{2BDCB0D4-0B5A-462D-9B92-DB278D95135F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7980363" y="4456114"/>
              <a:ext cx="0" cy="427037"/>
            </a:xfrm>
            <a:prstGeom prst="line">
              <a:avLst/>
            </a:prstGeom>
            <a:noFill/>
            <a:ln w="25400" algn="ctr">
              <a:solidFill>
                <a:srgbClr val="D7D7D7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MH_Other_9">
              <a:extLst>
                <a:ext uri="{FF2B5EF4-FFF2-40B4-BE49-F238E27FC236}">
                  <a16:creationId xmlns:a16="http://schemas.microsoft.com/office/drawing/2014/main" id="{9CEE96DF-AFBD-43F0-BDE2-AC2BBF64017C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 flipH="1">
              <a:off x="7667625" y="3997326"/>
              <a:ext cx="636588" cy="4381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006" dirty="0">
                  <a:solidFill>
                    <a:schemeClr val="accent2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C</a:t>
              </a:r>
              <a:endParaRPr lang="zh-CN" altLang="en-US" sz="3006" dirty="0">
                <a:solidFill>
                  <a:schemeClr val="accent2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MH_SubTitle_2">
              <a:extLst>
                <a:ext uri="{FF2B5EF4-FFF2-40B4-BE49-F238E27FC236}">
                  <a16:creationId xmlns:a16="http://schemas.microsoft.com/office/drawing/2014/main" id="{5DEC5D3F-B886-42FB-BF71-DFD22D01EA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243514" y="3733800"/>
              <a:ext cx="2065337" cy="762000"/>
            </a:xfrm>
            <a:custGeom>
              <a:avLst/>
              <a:gdLst>
                <a:gd name="connsiteX0" fmla="*/ 1819599 w 2302409"/>
                <a:gd name="connsiteY0" fmla="*/ 0 h 943122"/>
                <a:gd name="connsiteX1" fmla="*/ 2302409 w 2302409"/>
                <a:gd name="connsiteY1" fmla="*/ 391014 h 943122"/>
                <a:gd name="connsiteX2" fmla="*/ 1154885 w 2302409"/>
                <a:gd name="connsiteY2" fmla="*/ 943088 h 943122"/>
                <a:gd name="connsiteX3" fmla="*/ 0 w 2302409"/>
                <a:gd name="connsiteY3" fmla="*/ 406582 h 943122"/>
                <a:gd name="connsiteX4" fmla="*/ 459006 w 2302409"/>
                <a:gd name="connsiteY4" fmla="*/ 19413 h 943122"/>
                <a:gd name="connsiteX5" fmla="*/ 1150684 w 2302409"/>
                <a:gd name="connsiteY5" fmla="*/ 321815 h 943122"/>
                <a:gd name="connsiteX6" fmla="*/ 1819599 w 2302409"/>
                <a:gd name="connsiteY6" fmla="*/ 0 h 943122"/>
                <a:gd name="connsiteX0" fmla="*/ 1856544 w 2302409"/>
                <a:gd name="connsiteY0" fmla="*/ 1264 h 923709"/>
                <a:gd name="connsiteX1" fmla="*/ 2302409 w 2302409"/>
                <a:gd name="connsiteY1" fmla="*/ 371601 h 923709"/>
                <a:gd name="connsiteX2" fmla="*/ 1154885 w 2302409"/>
                <a:gd name="connsiteY2" fmla="*/ 923675 h 923709"/>
                <a:gd name="connsiteX3" fmla="*/ 0 w 2302409"/>
                <a:gd name="connsiteY3" fmla="*/ 387169 h 923709"/>
                <a:gd name="connsiteX4" fmla="*/ 459006 w 2302409"/>
                <a:gd name="connsiteY4" fmla="*/ 0 h 923709"/>
                <a:gd name="connsiteX5" fmla="*/ 1150684 w 2302409"/>
                <a:gd name="connsiteY5" fmla="*/ 302402 h 923709"/>
                <a:gd name="connsiteX6" fmla="*/ 1856544 w 2302409"/>
                <a:gd name="connsiteY6" fmla="*/ 1264 h 923709"/>
                <a:gd name="connsiteX0" fmla="*/ 1828835 w 2274700"/>
                <a:gd name="connsiteY0" fmla="*/ 1264 h 923747"/>
                <a:gd name="connsiteX1" fmla="*/ 2274700 w 2274700"/>
                <a:gd name="connsiteY1" fmla="*/ 371601 h 923747"/>
                <a:gd name="connsiteX2" fmla="*/ 1127176 w 2274700"/>
                <a:gd name="connsiteY2" fmla="*/ 923675 h 923747"/>
                <a:gd name="connsiteX3" fmla="*/ 0 w 2274700"/>
                <a:gd name="connsiteY3" fmla="*/ 397509 h 923747"/>
                <a:gd name="connsiteX4" fmla="*/ 431297 w 2274700"/>
                <a:gd name="connsiteY4" fmla="*/ 0 h 923747"/>
                <a:gd name="connsiteX5" fmla="*/ 1122975 w 2274700"/>
                <a:gd name="connsiteY5" fmla="*/ 302402 h 923747"/>
                <a:gd name="connsiteX6" fmla="*/ 1828835 w 2274700"/>
                <a:gd name="connsiteY6" fmla="*/ 1264 h 923747"/>
                <a:gd name="connsiteX0" fmla="*/ 1828835 w 2237755"/>
                <a:gd name="connsiteY0" fmla="*/ 1264 h 923747"/>
                <a:gd name="connsiteX1" fmla="*/ 2237755 w 2237755"/>
                <a:gd name="connsiteY1" fmla="*/ 371601 h 923747"/>
                <a:gd name="connsiteX2" fmla="*/ 1127176 w 2237755"/>
                <a:gd name="connsiteY2" fmla="*/ 923675 h 923747"/>
                <a:gd name="connsiteX3" fmla="*/ 0 w 2237755"/>
                <a:gd name="connsiteY3" fmla="*/ 397509 h 923747"/>
                <a:gd name="connsiteX4" fmla="*/ 431297 w 2237755"/>
                <a:gd name="connsiteY4" fmla="*/ 0 h 923747"/>
                <a:gd name="connsiteX5" fmla="*/ 1122975 w 2237755"/>
                <a:gd name="connsiteY5" fmla="*/ 302402 h 923747"/>
                <a:gd name="connsiteX6" fmla="*/ 1828835 w 2237755"/>
                <a:gd name="connsiteY6" fmla="*/ 1264 h 923747"/>
                <a:gd name="connsiteX0" fmla="*/ 1828835 w 2237755"/>
                <a:gd name="connsiteY0" fmla="*/ 1264 h 923678"/>
                <a:gd name="connsiteX1" fmla="*/ 2237755 w 2237755"/>
                <a:gd name="connsiteY1" fmla="*/ 392279 h 923678"/>
                <a:gd name="connsiteX2" fmla="*/ 1127176 w 2237755"/>
                <a:gd name="connsiteY2" fmla="*/ 923675 h 923678"/>
                <a:gd name="connsiteX3" fmla="*/ 0 w 2237755"/>
                <a:gd name="connsiteY3" fmla="*/ 397509 h 923678"/>
                <a:gd name="connsiteX4" fmla="*/ 431297 w 2237755"/>
                <a:gd name="connsiteY4" fmla="*/ 0 h 923678"/>
                <a:gd name="connsiteX5" fmla="*/ 1122975 w 2237755"/>
                <a:gd name="connsiteY5" fmla="*/ 302402 h 923678"/>
                <a:gd name="connsiteX6" fmla="*/ 1828835 w 2237755"/>
                <a:gd name="connsiteY6" fmla="*/ 1264 h 92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55" h="923678">
                  <a:moveTo>
                    <a:pt x="1828835" y="1264"/>
                  </a:moveTo>
                  <a:lnTo>
                    <a:pt x="2237755" y="392279"/>
                  </a:lnTo>
                  <a:cubicBezTo>
                    <a:pt x="1957146" y="738766"/>
                    <a:pt x="1500135" y="922803"/>
                    <a:pt x="1127176" y="923675"/>
                  </a:cubicBezTo>
                  <a:cubicBezTo>
                    <a:pt x="754217" y="924547"/>
                    <a:pt x="285269" y="740170"/>
                    <a:pt x="0" y="397509"/>
                  </a:cubicBezTo>
                  <a:cubicBezTo>
                    <a:pt x="159159" y="265007"/>
                    <a:pt x="272138" y="132502"/>
                    <a:pt x="431297" y="0"/>
                  </a:cubicBezTo>
                  <a:cubicBezTo>
                    <a:pt x="597587" y="199744"/>
                    <a:pt x="890052" y="302191"/>
                    <a:pt x="1122975" y="302402"/>
                  </a:cubicBezTo>
                  <a:cubicBezTo>
                    <a:pt x="1355898" y="302613"/>
                    <a:pt x="1665262" y="203238"/>
                    <a:pt x="1828835" y="1264"/>
                  </a:cubicBezTo>
                  <a:close/>
                </a:path>
              </a:pathLst>
            </a:custGeom>
            <a:solidFill>
              <a:srgbClr val="AE0D1D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169053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878" kern="0" dirty="0">
                  <a:solidFill>
                    <a:srgbClr val="FFFFFF"/>
                  </a:solidFill>
                  <a:cs typeface="+mn-ea"/>
                  <a:sym typeface="+mn-lt"/>
                </a:rPr>
                <a:t>LOREM</a:t>
              </a:r>
              <a:endParaRPr lang="zh-CN" altLang="en-US" sz="1878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3" name="MH_SubTitle_3">
              <a:extLst>
                <a:ext uri="{FF2B5EF4-FFF2-40B4-BE49-F238E27FC236}">
                  <a16:creationId xmlns:a16="http://schemas.microsoft.com/office/drawing/2014/main" id="{90EE93CF-0CBA-4B2C-95C0-9C1F3E13BA6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596063" y="3295651"/>
              <a:ext cx="2749550" cy="2455863"/>
            </a:xfrm>
            <a:prstGeom prst="blockArc">
              <a:avLst>
                <a:gd name="adj1" fmla="val 13186668"/>
                <a:gd name="adj2" fmla="val 19259822"/>
                <a:gd name="adj3" fmla="val 20854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169053" anchor="ctr">
              <a:normAutofit/>
            </a:bodyPr>
            <a:lstStyle/>
            <a:p>
              <a:pPr algn="ctr">
                <a:defRPr/>
              </a:pPr>
              <a:r>
                <a:rPr lang="en-US" altLang="zh-CN" sz="1878" kern="0" dirty="0">
                  <a:solidFill>
                    <a:srgbClr val="FFFFFF"/>
                  </a:solidFill>
                  <a:cs typeface="+mn-ea"/>
                  <a:sym typeface="+mn-lt"/>
                </a:rPr>
                <a:t>LOREM</a:t>
              </a:r>
              <a:endParaRPr lang="en-US" sz="1878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MH_Other_4">
              <a:extLst>
                <a:ext uri="{FF2B5EF4-FFF2-40B4-BE49-F238E27FC236}">
                  <a16:creationId xmlns:a16="http://schemas.microsoft.com/office/drawing/2014/main" id="{76FDD7D7-6B77-4920-BAAE-F862D324E79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V="1">
              <a:off x="9461841" y="3332164"/>
              <a:ext cx="427037" cy="212725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" fmla="*/ 648072 w 648072"/>
                <a:gd name="connsiteY0" fmla="*/ 0 h 324036"/>
                <a:gd name="connsiteX1" fmla="*/ 324036 w 648072"/>
                <a:gd name="connsiteY1" fmla="*/ 324036 h 324036"/>
                <a:gd name="connsiteX2" fmla="*/ 0 w 648072"/>
                <a:gd name="connsiteY2" fmla="*/ 0 h 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246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45" name="MH_Other_5">
              <a:extLst>
                <a:ext uri="{FF2B5EF4-FFF2-40B4-BE49-F238E27FC236}">
                  <a16:creationId xmlns:a16="http://schemas.microsoft.com/office/drawing/2014/main" id="{1D36C084-4E51-492A-87EC-9F5031E2F52A}"/>
                </a:ext>
              </a:extLst>
            </p:cNvPr>
            <p:cNvCxnSpPr>
              <a:cxnSpLocks noChangeShapeType="1"/>
            </p:cNvCxnSpPr>
            <p:nvPr>
              <p:custDataLst>
                <p:tags r:id="rId14"/>
              </p:custDataLst>
            </p:nvPr>
          </p:nvCxnSpPr>
          <p:spPr bwMode="auto">
            <a:xfrm flipV="1">
              <a:off x="9676152" y="2890839"/>
              <a:ext cx="0" cy="428625"/>
            </a:xfrm>
            <a:prstGeom prst="line">
              <a:avLst/>
            </a:prstGeom>
            <a:noFill/>
            <a:ln w="25400" algn="ctr">
              <a:solidFill>
                <a:srgbClr val="D7D7D7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MH_Other_6">
              <a:extLst>
                <a:ext uri="{FF2B5EF4-FFF2-40B4-BE49-F238E27FC236}">
                  <a16:creationId xmlns:a16="http://schemas.microsoft.com/office/drawing/2014/main" id="{C143C95B-1ACC-4CAA-9941-E4DAEA6AE080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 flipH="1">
              <a:off x="9372941" y="3363913"/>
              <a:ext cx="636587" cy="4381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006" dirty="0">
                  <a:solidFill>
                    <a:srgbClr val="AE0D1D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D</a:t>
              </a:r>
              <a:endParaRPr lang="zh-CN" altLang="en-US" sz="3006" dirty="0">
                <a:solidFill>
                  <a:srgbClr val="CC2222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MH_SubTitle_2">
              <a:extLst>
                <a:ext uri="{FF2B5EF4-FFF2-40B4-BE49-F238E27FC236}">
                  <a16:creationId xmlns:a16="http://schemas.microsoft.com/office/drawing/2014/main" id="{88257509-E5D6-46F0-9968-01F09BA70DF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626816" y="3733800"/>
              <a:ext cx="2065337" cy="762000"/>
            </a:xfrm>
            <a:custGeom>
              <a:avLst/>
              <a:gdLst>
                <a:gd name="connsiteX0" fmla="*/ 1819599 w 2302409"/>
                <a:gd name="connsiteY0" fmla="*/ 0 h 943122"/>
                <a:gd name="connsiteX1" fmla="*/ 2302409 w 2302409"/>
                <a:gd name="connsiteY1" fmla="*/ 391014 h 943122"/>
                <a:gd name="connsiteX2" fmla="*/ 1154885 w 2302409"/>
                <a:gd name="connsiteY2" fmla="*/ 943088 h 943122"/>
                <a:gd name="connsiteX3" fmla="*/ 0 w 2302409"/>
                <a:gd name="connsiteY3" fmla="*/ 406582 h 943122"/>
                <a:gd name="connsiteX4" fmla="*/ 459006 w 2302409"/>
                <a:gd name="connsiteY4" fmla="*/ 19413 h 943122"/>
                <a:gd name="connsiteX5" fmla="*/ 1150684 w 2302409"/>
                <a:gd name="connsiteY5" fmla="*/ 321815 h 943122"/>
                <a:gd name="connsiteX6" fmla="*/ 1819599 w 2302409"/>
                <a:gd name="connsiteY6" fmla="*/ 0 h 943122"/>
                <a:gd name="connsiteX0" fmla="*/ 1856544 w 2302409"/>
                <a:gd name="connsiteY0" fmla="*/ 1264 h 923709"/>
                <a:gd name="connsiteX1" fmla="*/ 2302409 w 2302409"/>
                <a:gd name="connsiteY1" fmla="*/ 371601 h 923709"/>
                <a:gd name="connsiteX2" fmla="*/ 1154885 w 2302409"/>
                <a:gd name="connsiteY2" fmla="*/ 923675 h 923709"/>
                <a:gd name="connsiteX3" fmla="*/ 0 w 2302409"/>
                <a:gd name="connsiteY3" fmla="*/ 387169 h 923709"/>
                <a:gd name="connsiteX4" fmla="*/ 459006 w 2302409"/>
                <a:gd name="connsiteY4" fmla="*/ 0 h 923709"/>
                <a:gd name="connsiteX5" fmla="*/ 1150684 w 2302409"/>
                <a:gd name="connsiteY5" fmla="*/ 302402 h 923709"/>
                <a:gd name="connsiteX6" fmla="*/ 1856544 w 2302409"/>
                <a:gd name="connsiteY6" fmla="*/ 1264 h 923709"/>
                <a:gd name="connsiteX0" fmla="*/ 1828835 w 2274700"/>
                <a:gd name="connsiteY0" fmla="*/ 1264 h 923747"/>
                <a:gd name="connsiteX1" fmla="*/ 2274700 w 2274700"/>
                <a:gd name="connsiteY1" fmla="*/ 371601 h 923747"/>
                <a:gd name="connsiteX2" fmla="*/ 1127176 w 2274700"/>
                <a:gd name="connsiteY2" fmla="*/ 923675 h 923747"/>
                <a:gd name="connsiteX3" fmla="*/ 0 w 2274700"/>
                <a:gd name="connsiteY3" fmla="*/ 397509 h 923747"/>
                <a:gd name="connsiteX4" fmla="*/ 431297 w 2274700"/>
                <a:gd name="connsiteY4" fmla="*/ 0 h 923747"/>
                <a:gd name="connsiteX5" fmla="*/ 1122975 w 2274700"/>
                <a:gd name="connsiteY5" fmla="*/ 302402 h 923747"/>
                <a:gd name="connsiteX6" fmla="*/ 1828835 w 2274700"/>
                <a:gd name="connsiteY6" fmla="*/ 1264 h 923747"/>
                <a:gd name="connsiteX0" fmla="*/ 1828835 w 2237755"/>
                <a:gd name="connsiteY0" fmla="*/ 1264 h 923747"/>
                <a:gd name="connsiteX1" fmla="*/ 2237755 w 2237755"/>
                <a:gd name="connsiteY1" fmla="*/ 371601 h 923747"/>
                <a:gd name="connsiteX2" fmla="*/ 1127176 w 2237755"/>
                <a:gd name="connsiteY2" fmla="*/ 923675 h 923747"/>
                <a:gd name="connsiteX3" fmla="*/ 0 w 2237755"/>
                <a:gd name="connsiteY3" fmla="*/ 397509 h 923747"/>
                <a:gd name="connsiteX4" fmla="*/ 431297 w 2237755"/>
                <a:gd name="connsiteY4" fmla="*/ 0 h 923747"/>
                <a:gd name="connsiteX5" fmla="*/ 1122975 w 2237755"/>
                <a:gd name="connsiteY5" fmla="*/ 302402 h 923747"/>
                <a:gd name="connsiteX6" fmla="*/ 1828835 w 2237755"/>
                <a:gd name="connsiteY6" fmla="*/ 1264 h 923747"/>
                <a:gd name="connsiteX0" fmla="*/ 1828835 w 2237755"/>
                <a:gd name="connsiteY0" fmla="*/ 1264 h 923678"/>
                <a:gd name="connsiteX1" fmla="*/ 2237755 w 2237755"/>
                <a:gd name="connsiteY1" fmla="*/ 392279 h 923678"/>
                <a:gd name="connsiteX2" fmla="*/ 1127176 w 2237755"/>
                <a:gd name="connsiteY2" fmla="*/ 923675 h 923678"/>
                <a:gd name="connsiteX3" fmla="*/ 0 w 2237755"/>
                <a:gd name="connsiteY3" fmla="*/ 397509 h 923678"/>
                <a:gd name="connsiteX4" fmla="*/ 431297 w 2237755"/>
                <a:gd name="connsiteY4" fmla="*/ 0 h 923678"/>
                <a:gd name="connsiteX5" fmla="*/ 1122975 w 2237755"/>
                <a:gd name="connsiteY5" fmla="*/ 302402 h 923678"/>
                <a:gd name="connsiteX6" fmla="*/ 1828835 w 2237755"/>
                <a:gd name="connsiteY6" fmla="*/ 1264 h 92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55" h="923678">
                  <a:moveTo>
                    <a:pt x="1828835" y="1264"/>
                  </a:moveTo>
                  <a:lnTo>
                    <a:pt x="2237755" y="392279"/>
                  </a:lnTo>
                  <a:cubicBezTo>
                    <a:pt x="1957146" y="738766"/>
                    <a:pt x="1500135" y="922803"/>
                    <a:pt x="1127176" y="923675"/>
                  </a:cubicBezTo>
                  <a:cubicBezTo>
                    <a:pt x="754217" y="924547"/>
                    <a:pt x="285269" y="740170"/>
                    <a:pt x="0" y="397509"/>
                  </a:cubicBezTo>
                  <a:cubicBezTo>
                    <a:pt x="159159" y="265007"/>
                    <a:pt x="272138" y="132502"/>
                    <a:pt x="431297" y="0"/>
                  </a:cubicBezTo>
                  <a:cubicBezTo>
                    <a:pt x="597587" y="199744"/>
                    <a:pt x="890052" y="302191"/>
                    <a:pt x="1122975" y="302402"/>
                  </a:cubicBezTo>
                  <a:cubicBezTo>
                    <a:pt x="1355898" y="302613"/>
                    <a:pt x="1665262" y="203238"/>
                    <a:pt x="1828835" y="1264"/>
                  </a:cubicBezTo>
                  <a:close/>
                </a:path>
              </a:pathLst>
            </a:custGeom>
            <a:solidFill>
              <a:srgbClr val="AE0D1D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169053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878" kern="0" dirty="0">
                  <a:solidFill>
                    <a:srgbClr val="FFFFFF"/>
                  </a:solidFill>
                  <a:cs typeface="+mn-ea"/>
                  <a:sym typeface="+mn-lt"/>
                </a:rPr>
                <a:t>LOREM</a:t>
              </a:r>
              <a:endParaRPr lang="zh-CN" altLang="en-US" sz="1878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C0B5AD8-B501-43A0-89DA-AB3B5C3F1ED9}"/>
              </a:ext>
            </a:extLst>
          </p:cNvPr>
          <p:cNvGrpSpPr/>
          <p:nvPr/>
        </p:nvGrpSpPr>
        <p:grpSpPr>
          <a:xfrm>
            <a:off x="3854277" y="1740250"/>
            <a:ext cx="2902951" cy="816612"/>
            <a:chOff x="7809923" y="3433235"/>
            <a:chExt cx="3090944" cy="86949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DAB51ED-11EA-4A0D-91D1-FC9001583348}"/>
                </a:ext>
              </a:extLst>
            </p:cNvPr>
            <p:cNvSpPr/>
            <p:nvPr/>
          </p:nvSpPr>
          <p:spPr>
            <a:xfrm>
              <a:off x="7809923" y="3732519"/>
              <a:ext cx="3090944" cy="5702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E3FA387-A374-462C-A2F2-D778AA4948E4}"/>
                </a:ext>
              </a:extLst>
            </p:cNvPr>
            <p:cNvSpPr/>
            <p:nvPr/>
          </p:nvSpPr>
          <p:spPr>
            <a:xfrm>
              <a:off x="8330118" y="3433235"/>
              <a:ext cx="2050552" cy="3747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3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03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0B07CB8-5846-4C51-B3D3-3310B5672B82}"/>
              </a:ext>
            </a:extLst>
          </p:cNvPr>
          <p:cNvGrpSpPr/>
          <p:nvPr/>
        </p:nvGrpSpPr>
        <p:grpSpPr>
          <a:xfrm>
            <a:off x="7421864" y="1740250"/>
            <a:ext cx="2902951" cy="816612"/>
            <a:chOff x="7809923" y="3433235"/>
            <a:chExt cx="3090944" cy="869496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8A88454-AE88-49A7-86BB-A356E9337143}"/>
                </a:ext>
              </a:extLst>
            </p:cNvPr>
            <p:cNvSpPr/>
            <p:nvPr/>
          </p:nvSpPr>
          <p:spPr>
            <a:xfrm>
              <a:off x="7809923" y="3732519"/>
              <a:ext cx="3090944" cy="5702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41AA8F2-9F3E-42ED-B107-3CF422672E95}"/>
                </a:ext>
              </a:extLst>
            </p:cNvPr>
            <p:cNvSpPr/>
            <p:nvPr/>
          </p:nvSpPr>
          <p:spPr>
            <a:xfrm>
              <a:off x="8330118" y="3433235"/>
              <a:ext cx="2050552" cy="3747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3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03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FD642DF-0E24-462B-8F96-600D02AD9E21}"/>
              </a:ext>
            </a:extLst>
          </p:cNvPr>
          <p:cNvGrpSpPr/>
          <p:nvPr/>
        </p:nvGrpSpPr>
        <p:grpSpPr>
          <a:xfrm>
            <a:off x="5633806" y="4907796"/>
            <a:ext cx="2902951" cy="816612"/>
            <a:chOff x="7809923" y="3433235"/>
            <a:chExt cx="3090944" cy="869496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C19913B-BBEF-4416-B85F-D12AABFAAB0B}"/>
                </a:ext>
              </a:extLst>
            </p:cNvPr>
            <p:cNvSpPr/>
            <p:nvPr/>
          </p:nvSpPr>
          <p:spPr>
            <a:xfrm>
              <a:off x="7809923" y="3732519"/>
              <a:ext cx="3090944" cy="5702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D7ACEB2-1FE0-41A0-90C4-0C8D5A344C1C}"/>
                </a:ext>
              </a:extLst>
            </p:cNvPr>
            <p:cNvSpPr/>
            <p:nvPr/>
          </p:nvSpPr>
          <p:spPr>
            <a:xfrm>
              <a:off x="8330118" y="3433235"/>
              <a:ext cx="2050552" cy="3747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3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03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F39F326-8E16-4D4D-B4BF-0F21B76790E7}"/>
              </a:ext>
            </a:extLst>
          </p:cNvPr>
          <p:cNvGrpSpPr/>
          <p:nvPr/>
        </p:nvGrpSpPr>
        <p:grpSpPr>
          <a:xfrm>
            <a:off x="2086404" y="4907796"/>
            <a:ext cx="2902951" cy="816612"/>
            <a:chOff x="7809923" y="3433235"/>
            <a:chExt cx="3090944" cy="869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A051CF7-E410-4E57-91A3-DF1A7FBB3E7A}"/>
                </a:ext>
              </a:extLst>
            </p:cNvPr>
            <p:cNvSpPr/>
            <p:nvPr/>
          </p:nvSpPr>
          <p:spPr>
            <a:xfrm>
              <a:off x="7809923" y="3732519"/>
              <a:ext cx="3090944" cy="5702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1A58411-FC4F-4CC0-9035-9B660A6C9301}"/>
                </a:ext>
              </a:extLst>
            </p:cNvPr>
            <p:cNvSpPr/>
            <p:nvPr/>
          </p:nvSpPr>
          <p:spPr>
            <a:xfrm>
              <a:off x="8330118" y="3433235"/>
              <a:ext cx="2050552" cy="3747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3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03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1" name="Picture 60" descr="118-苏州大学-logo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ษาไทย">
            <a:extLst>
              <a:ext uri="{FF2B5EF4-FFF2-40B4-BE49-F238E27FC236}">
                <a16:creationId xmlns:a16="http://schemas.microsoft.com/office/drawing/2014/main" id="{040C59B4-4174-4D26-96A2-3BDF7F22E96C}"/>
              </a:ext>
            </a:extLst>
          </p:cNvPr>
          <p:cNvSpPr txBox="1"/>
          <p:nvPr/>
        </p:nvSpPr>
        <p:spPr>
          <a:xfrm>
            <a:off x="7344952" y="3855069"/>
            <a:ext cx="4935390" cy="10629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307" b="1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CONTENT</a:t>
            </a:r>
            <a:endParaRPr lang="zh-CN" altLang="en-US" sz="6307" b="1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EBEA21-4144-4423-B10A-0DA2BA10D5FF}"/>
              </a:ext>
            </a:extLst>
          </p:cNvPr>
          <p:cNvSpPr/>
          <p:nvPr/>
        </p:nvSpPr>
        <p:spPr>
          <a:xfrm>
            <a:off x="1221901" y="4611975"/>
            <a:ext cx="2743059" cy="612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577" dirty="0">
                <a:solidFill/>
                <a:latin typeface="+mn-ea"/>
                <a:cs typeface="+mn-ea"/>
              </a:rPr>
              <a:t>选题背景</a:t>
            </a:r>
            <a:endParaRPr lang="en-US" altLang="zh-CN" sz="1577" dirty="0">
              <a:latin typeface="+mn-ea"/>
              <a:cs typeface="+mn-ea"/>
            </a:endParaRPr>
          </a:p>
          <a:p>
            <a:pPr fontAlgn="ctr"/>
            <a:r>
              <a:rPr lang="en-US" altLang="zh-CN" sz="1577" dirty="0">
                <a:latin typeface="+mn-ea"/>
                <a:cs typeface="+mn-ea"/>
              </a:rPr>
              <a:t>(</a:t>
            </a:r>
            <a:r>
              <a:rPr lang="en-US" altLang="zh-CN" dirty="0">
                <a:cs typeface="+mn-ea"/>
              </a:rPr>
              <a:t>Background to the topic</a:t>
            </a:r>
            <a:r>
              <a:rPr lang="en-US" altLang="zh-CN" sz="1577" dirty="0">
                <a:latin typeface="+mn-ea"/>
                <a:cs typeface="+mn-ea"/>
              </a:rPr>
              <a:t>)</a:t>
            </a:r>
            <a:endParaRPr lang="en-US" altLang="zh-CN" sz="1577" dirty="0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91E2B9A-E23F-4639-B096-21D01C987D8C}"/>
              </a:ext>
            </a:extLst>
          </p:cNvPr>
          <p:cNvSpPr/>
          <p:nvPr/>
        </p:nvSpPr>
        <p:spPr>
          <a:xfrm>
            <a:off x="4404479" y="4577255"/>
            <a:ext cx="2332690" cy="612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577" dirty="0">
                <a:solidFill/>
                <a:latin typeface="+mn-ea"/>
                <a:cs typeface="+mn-ea"/>
              </a:rPr>
              <a:t>论文综述</a:t>
            </a:r>
            <a:endParaRPr lang="en-US" altLang="zh-CN" sz="1577" dirty="0">
              <a:latin typeface="+mn-ea"/>
              <a:cs typeface="+mn-ea"/>
            </a:endParaRPr>
          </a:p>
          <a:p>
            <a:pPr fontAlgn="ctr"/>
            <a:r>
              <a:rPr lang="en-US" altLang="zh-CN" sz="1577" dirty="0">
                <a:latin typeface="+mn-ea"/>
                <a:cs typeface="+mn-ea"/>
              </a:rPr>
              <a:t>(</a:t>
            </a:r>
            <a:r>
              <a:rPr lang="en-US" altLang="zh-CN" dirty="0">
                <a:cs typeface="+mn-ea"/>
              </a:rPr>
              <a:t>Summary of papers</a:t>
            </a:r>
            <a:r>
              <a:rPr lang="en-US" altLang="zh-CN" sz="1577" dirty="0">
                <a:latin typeface="+mn-ea"/>
                <a:cs typeface="+mn-ea"/>
              </a:rPr>
              <a:t>)</a:t>
            </a:r>
            <a:endParaRPr lang="en-US" altLang="zh-CN" sz="1577" dirty="0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E0C620-D2C9-4C5D-8DBE-6B4CFB111047}"/>
              </a:ext>
            </a:extLst>
          </p:cNvPr>
          <p:cNvSpPr/>
          <p:nvPr/>
        </p:nvSpPr>
        <p:spPr>
          <a:xfrm>
            <a:off x="1221901" y="5897421"/>
            <a:ext cx="2281394" cy="612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577" dirty="0">
                <a:solidFill/>
                <a:latin typeface="+mn-ea"/>
                <a:cs typeface="+mn-ea"/>
              </a:rPr>
              <a:t>研究方法</a:t>
            </a:r>
            <a:endParaRPr lang="en-US" altLang="zh-CN" sz="1577" dirty="0">
              <a:latin typeface="+mn-ea"/>
              <a:cs typeface="+mn-ea"/>
            </a:endParaRPr>
          </a:p>
          <a:p>
            <a:pPr fontAlgn="ctr"/>
            <a:r>
              <a:rPr lang="en-US" altLang="zh-CN" sz="1577" dirty="0">
                <a:latin typeface="+mn-ea"/>
                <a:cs typeface="+mn-ea"/>
              </a:rPr>
              <a:t>(</a:t>
            </a:r>
            <a:r>
              <a:rPr lang="en-US" altLang="zh-CN" dirty="0">
                <a:cs typeface="+mn-ea"/>
              </a:rPr>
              <a:t>research technique</a:t>
            </a:r>
            <a:r>
              <a:rPr lang="en-US" altLang="zh-CN" sz="1577" dirty="0">
                <a:latin typeface="+mn-ea"/>
                <a:cs typeface="+mn-ea"/>
              </a:rPr>
              <a:t>)</a:t>
            </a:r>
            <a:endParaRPr lang="en-US" altLang="zh-CN" sz="1577" dirty="0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22866B-A455-415E-86E3-D2B0A2221BDE}"/>
              </a:ext>
            </a:extLst>
          </p:cNvPr>
          <p:cNvSpPr/>
          <p:nvPr/>
        </p:nvSpPr>
        <p:spPr>
          <a:xfrm>
            <a:off x="4562660" y="5879922"/>
            <a:ext cx="2332690" cy="612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577" dirty="0">
                <a:solidFill/>
                <a:latin typeface="+mn-ea"/>
                <a:cs typeface="+mn-ea"/>
              </a:rPr>
              <a:t>论文总结</a:t>
            </a:r>
            <a:endParaRPr lang="en-US" altLang="zh-CN" sz="1577" dirty="0">
              <a:latin typeface="+mn-ea"/>
              <a:cs typeface="+mn-ea"/>
            </a:endParaRPr>
          </a:p>
          <a:p>
            <a:pPr fontAlgn="ctr"/>
            <a:r>
              <a:rPr lang="en-US" altLang="zh-CN" sz="1577" dirty="0">
                <a:latin typeface="+mn-ea"/>
                <a:cs typeface="+mn-ea"/>
              </a:rPr>
              <a:t>(</a:t>
            </a:r>
            <a:r>
              <a:rPr lang="en-US" altLang="zh-CN" dirty="0">
                <a:cs typeface="+mn-ea"/>
              </a:rPr>
              <a:t>Summary of papers</a:t>
            </a:r>
            <a:r>
              <a:rPr lang="en-US" altLang="zh-CN" sz="1577" dirty="0">
                <a:latin typeface="+mn-ea"/>
                <a:cs typeface="+mn-ea"/>
              </a:rPr>
              <a:t>)</a:t>
            </a:r>
            <a:endParaRPr lang="en-US" altLang="zh-CN" sz="1577" dirty="0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83B472-C9C1-4EFF-8DCB-606ECC235115}"/>
              </a:ext>
            </a:extLst>
          </p:cNvPr>
          <p:cNvSpPr txBox="1"/>
          <p:nvPr/>
        </p:nvSpPr>
        <p:spPr>
          <a:xfrm>
            <a:off x="1221901" y="4212079"/>
            <a:ext cx="55976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01</a:t>
            </a:r>
            <a:endParaRPr lang="zh-CN" altLang="en-US" sz="2365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2" name="ษาไทย">
            <a:extLst>
              <a:ext uri="{FF2B5EF4-FFF2-40B4-BE49-F238E27FC236}">
                <a16:creationId xmlns:a16="http://schemas.microsoft.com/office/drawing/2014/main" id="{996BC046-17A8-4EA9-BE2A-DFB39CFFD80F}"/>
              </a:ext>
            </a:extLst>
          </p:cNvPr>
          <p:cNvSpPr txBox="1"/>
          <p:nvPr/>
        </p:nvSpPr>
        <p:spPr>
          <a:xfrm>
            <a:off x="4496835" y="4212079"/>
            <a:ext cx="55976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02</a:t>
            </a:r>
            <a:endParaRPr lang="zh-CN" altLang="en-US" sz="2365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CB3180-E9F3-42EF-804D-612D04CE389C}"/>
              </a:ext>
            </a:extLst>
          </p:cNvPr>
          <p:cNvSpPr txBox="1"/>
          <p:nvPr/>
        </p:nvSpPr>
        <p:spPr>
          <a:xfrm>
            <a:off x="1221901" y="5435235"/>
            <a:ext cx="55976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03</a:t>
            </a:r>
            <a:endParaRPr lang="zh-CN" altLang="en-US" sz="2365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FE22E8-2C63-4312-9B86-CAD9F044933B}"/>
              </a:ext>
            </a:extLst>
          </p:cNvPr>
          <p:cNvSpPr txBox="1"/>
          <p:nvPr/>
        </p:nvSpPr>
        <p:spPr>
          <a:xfrm>
            <a:off x="4562660" y="5435235"/>
            <a:ext cx="55976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04</a:t>
            </a:r>
            <a:endParaRPr lang="zh-CN" altLang="en-US" sz="2365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pic>
        <p:nvPicPr>
          <p:cNvPr id="25" name="Picture 24" descr="118-苏州大学-im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" y="-3772575"/>
            <a:ext cx="12183691" cy="76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1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2">
            <a:extLst>
              <a:ext uri="{FF2B5EF4-FFF2-40B4-BE49-F238E27FC236}">
                <a16:creationId xmlns:a16="http://schemas.microsoft.com/office/drawing/2014/main" id="{69B7C335-6BFD-4B16-9637-2C2F75A1CB7C}"/>
              </a:ext>
            </a:extLst>
          </p:cNvPr>
          <p:cNvSpPr/>
          <p:nvPr/>
        </p:nvSpPr>
        <p:spPr>
          <a:xfrm>
            <a:off x="3890507" y="1745288"/>
            <a:ext cx="4551414" cy="4019793"/>
          </a:xfrm>
          <a:prstGeom prst="roundRect">
            <a:avLst>
              <a:gd name="adj" fmla="val 32066"/>
            </a:avLst>
          </a:prstGeom>
          <a:noFill/>
          <a:ln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圆角矩形 13">
            <a:extLst>
              <a:ext uri="{FF2B5EF4-FFF2-40B4-BE49-F238E27FC236}">
                <a16:creationId xmlns:a16="http://schemas.microsoft.com/office/drawing/2014/main" id="{A469397B-C743-4277-A3BF-8080E5FCDF07}"/>
              </a:ext>
            </a:extLst>
          </p:cNvPr>
          <p:cNvSpPr/>
          <p:nvPr/>
        </p:nvSpPr>
        <p:spPr>
          <a:xfrm>
            <a:off x="3645128" y="1528567"/>
            <a:ext cx="5042176" cy="4453232"/>
          </a:xfrm>
          <a:prstGeom prst="roundRect">
            <a:avLst>
              <a:gd name="adj" fmla="val 32066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BA8757D-9F99-4A77-8D98-E292EB153A59}"/>
              </a:ext>
            </a:extLst>
          </p:cNvPr>
          <p:cNvGrpSpPr/>
          <p:nvPr/>
        </p:nvGrpSpPr>
        <p:grpSpPr>
          <a:xfrm>
            <a:off x="2111822" y="871784"/>
            <a:ext cx="1388387" cy="1882681"/>
            <a:chOff x="1906376" y="1107006"/>
            <a:chExt cx="1437801" cy="194968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3CA8023-8F99-4BB8-B4F1-214D4C2DC7EF}"/>
                </a:ext>
              </a:extLst>
            </p:cNvPr>
            <p:cNvSpPr txBox="1"/>
            <p:nvPr/>
          </p:nvSpPr>
          <p:spPr>
            <a:xfrm>
              <a:off x="2089156" y="1107006"/>
              <a:ext cx="1201906" cy="130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794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9CF5A4F-C70E-4540-AEE8-41C254C4914C}"/>
                </a:ext>
              </a:extLst>
            </p:cNvPr>
            <p:cNvSpPr txBox="1"/>
            <p:nvPr/>
          </p:nvSpPr>
          <p:spPr>
            <a:xfrm>
              <a:off x="1906376" y="2272616"/>
              <a:ext cx="1437801" cy="78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7938E4B-9AE1-4AE3-908B-3DFC40D1F7BD}"/>
              </a:ext>
            </a:extLst>
          </p:cNvPr>
          <p:cNvGrpSpPr/>
          <p:nvPr/>
        </p:nvGrpSpPr>
        <p:grpSpPr>
          <a:xfrm>
            <a:off x="1226611" y="3859354"/>
            <a:ext cx="2336203" cy="1459263"/>
            <a:chOff x="924828" y="4080016"/>
            <a:chExt cx="2419349" cy="151119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EE2700E-B6AF-4863-8491-793F2A86B2CC}"/>
                </a:ext>
              </a:extLst>
            </p:cNvPr>
            <p:cNvSpPr txBox="1"/>
            <p:nvPr/>
          </p:nvSpPr>
          <p:spPr>
            <a:xfrm>
              <a:off x="924828" y="4080016"/>
              <a:ext cx="1201907" cy="13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794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FBE8862-EAEB-4570-BE99-3D0F2D2E9B81}"/>
                </a:ext>
              </a:extLst>
            </p:cNvPr>
            <p:cNvSpPr txBox="1"/>
            <p:nvPr/>
          </p:nvSpPr>
          <p:spPr>
            <a:xfrm>
              <a:off x="1906377" y="4807138"/>
              <a:ext cx="1437800" cy="78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40030DE-1C04-4C99-B604-091E67AE70C7}"/>
              </a:ext>
            </a:extLst>
          </p:cNvPr>
          <p:cNvGrpSpPr/>
          <p:nvPr/>
        </p:nvGrpSpPr>
        <p:grpSpPr>
          <a:xfrm>
            <a:off x="9651296" y="790631"/>
            <a:ext cx="1388387" cy="1953013"/>
            <a:chOff x="9714185" y="1022964"/>
            <a:chExt cx="1437801" cy="202252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29A412F-9417-4361-BA80-060C7FE1CFF3}"/>
                </a:ext>
              </a:extLst>
            </p:cNvPr>
            <p:cNvSpPr txBox="1"/>
            <p:nvPr/>
          </p:nvSpPr>
          <p:spPr>
            <a:xfrm>
              <a:off x="9832133" y="1022964"/>
              <a:ext cx="1201906" cy="130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794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337BD90-E058-445D-A925-7E5D6060630B}"/>
                </a:ext>
              </a:extLst>
            </p:cNvPr>
            <p:cNvSpPr txBox="1"/>
            <p:nvPr/>
          </p:nvSpPr>
          <p:spPr>
            <a:xfrm>
              <a:off x="9714185" y="2261410"/>
              <a:ext cx="1437801" cy="78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E7F8ED-BC5E-4507-8410-F7E99C9E664A}"/>
              </a:ext>
            </a:extLst>
          </p:cNvPr>
          <p:cNvGrpSpPr/>
          <p:nvPr/>
        </p:nvGrpSpPr>
        <p:grpSpPr>
          <a:xfrm>
            <a:off x="8735320" y="3733888"/>
            <a:ext cx="2336203" cy="1459263"/>
            <a:chOff x="8732637" y="4080110"/>
            <a:chExt cx="2419349" cy="151119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4F25A7E-F6FE-4D10-A8C4-9A1819483992}"/>
                </a:ext>
              </a:extLst>
            </p:cNvPr>
            <p:cNvSpPr txBox="1"/>
            <p:nvPr/>
          </p:nvSpPr>
          <p:spPr>
            <a:xfrm>
              <a:off x="8732637" y="4080110"/>
              <a:ext cx="1201907" cy="13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794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4E4AC6A-B2C1-4845-B617-0AD4B89CEBC8}"/>
                </a:ext>
              </a:extLst>
            </p:cNvPr>
            <p:cNvSpPr txBox="1"/>
            <p:nvPr/>
          </p:nvSpPr>
          <p:spPr>
            <a:xfrm>
              <a:off x="9714186" y="4807232"/>
              <a:ext cx="1437800" cy="78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4F49A67-AE4D-4ADC-A040-C0C23DF6937D}"/>
              </a:ext>
            </a:extLst>
          </p:cNvPr>
          <p:cNvCxnSpPr>
            <a:cxnSpLocks/>
          </p:cNvCxnSpPr>
          <p:nvPr/>
        </p:nvCxnSpPr>
        <p:spPr>
          <a:xfrm>
            <a:off x="602077" y="3751817"/>
            <a:ext cx="1071526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E1C2587-7F00-4D40-8094-F523E0D3A234}"/>
              </a:ext>
            </a:extLst>
          </p:cNvPr>
          <p:cNvCxnSpPr/>
          <p:nvPr/>
        </p:nvCxnSpPr>
        <p:spPr>
          <a:xfrm>
            <a:off x="6160959" y="1256787"/>
            <a:ext cx="0" cy="52051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11CD4E-C129-4FFE-86C2-5D4D038CA0AB}"/>
              </a:ext>
            </a:extLst>
          </p:cNvPr>
          <p:cNvGrpSpPr/>
          <p:nvPr/>
        </p:nvGrpSpPr>
        <p:grpSpPr>
          <a:xfrm>
            <a:off x="4820730" y="2409699"/>
            <a:ext cx="1303439" cy="1303439"/>
            <a:chOff x="4711697" y="2699656"/>
            <a:chExt cx="1349829" cy="1349829"/>
          </a:xfrm>
        </p:grpSpPr>
        <p:sp>
          <p:nvSpPr>
            <p:cNvPr id="36" name="对角圆角矩形 8">
              <a:extLst>
                <a:ext uri="{FF2B5EF4-FFF2-40B4-BE49-F238E27FC236}">
                  <a16:creationId xmlns:a16="http://schemas.microsoft.com/office/drawing/2014/main" id="{DC6521D1-940F-47BE-B51C-606E54748EB4}"/>
                </a:ext>
              </a:extLst>
            </p:cNvPr>
            <p:cNvSpPr/>
            <p:nvPr/>
          </p:nvSpPr>
          <p:spPr>
            <a:xfrm>
              <a:off x="4711697" y="2699656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0B108412-E267-4EE5-8C71-97FCA1810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5136297" y="3115069"/>
              <a:ext cx="505638" cy="505824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3F664F0-276F-4B96-975E-B26C86047A85}"/>
              </a:ext>
            </a:extLst>
          </p:cNvPr>
          <p:cNvGrpSpPr/>
          <p:nvPr/>
        </p:nvGrpSpPr>
        <p:grpSpPr>
          <a:xfrm>
            <a:off x="6208262" y="2409699"/>
            <a:ext cx="1303439" cy="1303439"/>
            <a:chOff x="6148612" y="2699656"/>
            <a:chExt cx="1349829" cy="1349829"/>
          </a:xfrm>
        </p:grpSpPr>
        <p:sp>
          <p:nvSpPr>
            <p:cNvPr id="39" name="对角圆角矩形 9">
              <a:extLst>
                <a:ext uri="{FF2B5EF4-FFF2-40B4-BE49-F238E27FC236}">
                  <a16:creationId xmlns:a16="http://schemas.microsoft.com/office/drawing/2014/main" id="{B2C147C6-D1C7-47C0-9061-2080E75644CC}"/>
                </a:ext>
              </a:extLst>
            </p:cNvPr>
            <p:cNvSpPr/>
            <p:nvPr/>
          </p:nvSpPr>
          <p:spPr>
            <a:xfrm rot="16200000">
              <a:off x="6148612" y="2699656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72DBEF7-8C15-456D-9E4C-E866716C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6576613" y="3131757"/>
              <a:ext cx="492786" cy="492786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04B277B-0543-4B97-BA14-50702E829F45}"/>
              </a:ext>
            </a:extLst>
          </p:cNvPr>
          <p:cNvGrpSpPr/>
          <p:nvPr/>
        </p:nvGrpSpPr>
        <p:grpSpPr>
          <a:xfrm>
            <a:off x="6208261" y="3797231"/>
            <a:ext cx="1303439" cy="1303439"/>
            <a:chOff x="6148611" y="4136571"/>
            <a:chExt cx="1349829" cy="1349829"/>
          </a:xfrm>
        </p:grpSpPr>
        <p:sp>
          <p:nvSpPr>
            <p:cNvPr id="42" name="对角圆角矩形 10">
              <a:extLst>
                <a:ext uri="{FF2B5EF4-FFF2-40B4-BE49-F238E27FC236}">
                  <a16:creationId xmlns:a16="http://schemas.microsoft.com/office/drawing/2014/main" id="{A46814A5-DE54-441B-A6FA-1C205ECA8531}"/>
                </a:ext>
              </a:extLst>
            </p:cNvPr>
            <p:cNvSpPr/>
            <p:nvPr/>
          </p:nvSpPr>
          <p:spPr>
            <a:xfrm>
              <a:off x="6148611" y="4136571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A6232287-0E1B-46DF-A636-D4F6B1DCC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6576613" y="4554225"/>
              <a:ext cx="505120" cy="505825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E7DC75D-A0E3-4032-87A5-2DA7AEC508CE}"/>
              </a:ext>
            </a:extLst>
          </p:cNvPr>
          <p:cNvGrpSpPr/>
          <p:nvPr/>
        </p:nvGrpSpPr>
        <p:grpSpPr>
          <a:xfrm>
            <a:off x="4820729" y="3797231"/>
            <a:ext cx="1303439" cy="1303439"/>
            <a:chOff x="4711696" y="4136571"/>
            <a:chExt cx="1349829" cy="1349829"/>
          </a:xfrm>
        </p:grpSpPr>
        <p:sp>
          <p:nvSpPr>
            <p:cNvPr id="45" name="对角圆角矩形 11">
              <a:extLst>
                <a:ext uri="{FF2B5EF4-FFF2-40B4-BE49-F238E27FC236}">
                  <a16:creationId xmlns:a16="http://schemas.microsoft.com/office/drawing/2014/main" id="{6533966D-E672-4F26-BB5E-1961F3E9248C}"/>
                </a:ext>
              </a:extLst>
            </p:cNvPr>
            <p:cNvSpPr/>
            <p:nvPr/>
          </p:nvSpPr>
          <p:spPr>
            <a:xfrm rot="16200000">
              <a:off x="4711696" y="4136571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C1F9D2C-1E5C-4146-BF8C-A545B2007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5144641" y="4554225"/>
              <a:ext cx="511620" cy="505824"/>
            </a:xfrm>
            <a:prstGeom prst="rect">
              <a:avLst/>
            </a:prstGeom>
          </p:spPr>
        </p:pic>
      </p:grpSp>
      <p:pic>
        <p:nvPicPr>
          <p:cNvPr id="61" name="Picture 60" descr="118-苏州大学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ccel="80000" decel="2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5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accel="80000" decel="2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37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80000" decel="2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80000" decel="2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4" dur="1250" fill="hold"/>
                                        <p:tgtEl>
                                          <p:spTgt spid="20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846514" y="1556793"/>
            <a:ext cx="776382" cy="759723"/>
          </a:xfrm>
          <a:prstGeom prst="ellipse">
            <a:avLst/>
          </a:prstGeom>
          <a:solidFill>
            <a:srgbClr val="AE0D1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1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919126" y="1839828"/>
            <a:ext cx="1848791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rgbClr val="AE0D1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/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38820" y="2241124"/>
            <a:ext cx="1471212" cy="86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5" name="椭圆 4"/>
          <p:cNvSpPr/>
          <p:nvPr/>
        </p:nvSpPr>
        <p:spPr>
          <a:xfrm>
            <a:off x="6579671" y="1556793"/>
            <a:ext cx="774519" cy="759723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2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652283" y="1839828"/>
            <a:ext cx="1848791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2000" kern="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71977" y="2241124"/>
            <a:ext cx="1471214" cy="86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" name="椭圆 10"/>
          <p:cNvSpPr/>
          <p:nvPr/>
        </p:nvSpPr>
        <p:spPr>
          <a:xfrm>
            <a:off x="7946248" y="3813620"/>
            <a:ext cx="774519" cy="759723"/>
          </a:xfrm>
          <a:prstGeom prst="ellipse">
            <a:avLst/>
          </a:prstGeom>
          <a:solidFill>
            <a:srgbClr val="AE0D1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5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8018859" y="4096653"/>
            <a:ext cx="1848790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rgbClr val="AE0D1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/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72256" y="4497949"/>
            <a:ext cx="114199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9" name="椭圆 8"/>
          <p:cNvSpPr/>
          <p:nvPr/>
        </p:nvSpPr>
        <p:spPr>
          <a:xfrm>
            <a:off x="5213092" y="3813620"/>
            <a:ext cx="774519" cy="759723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4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5285704" y="4096653"/>
            <a:ext cx="1848791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2000" kern="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65470" y="4568071"/>
            <a:ext cx="1471212" cy="867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7" name="椭圆 6"/>
          <p:cNvSpPr/>
          <p:nvPr/>
        </p:nvSpPr>
        <p:spPr>
          <a:xfrm>
            <a:off x="2479933" y="3813620"/>
            <a:ext cx="776382" cy="759723"/>
          </a:xfrm>
          <a:prstGeom prst="ellipse">
            <a:avLst/>
          </a:prstGeom>
          <a:solidFill>
            <a:srgbClr val="AE0D1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3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2552545" y="4096653"/>
            <a:ext cx="1848791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2000" kern="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77747" y="4546752"/>
            <a:ext cx="1598386" cy="867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pic>
        <p:nvPicPr>
          <p:cNvPr id="24" name="Picture 23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024D1C-E095-B720-BEF2-46C036D84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94" y="1487282"/>
            <a:ext cx="4231153" cy="22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8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">
            <a:extLst>
              <a:ext uri="{FF2B5EF4-FFF2-40B4-BE49-F238E27FC236}">
                <a16:creationId xmlns:a16="http://schemas.microsoft.com/office/drawing/2014/main" id="{DA02F7CE-64FE-42D4-A0FF-76AFD6315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8785" y="2627042"/>
            <a:ext cx="0" cy="1064069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528AB6F9-EE43-452F-ACCB-EF485DC6CA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02458" y="3691111"/>
            <a:ext cx="0" cy="1061983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51AAB1B5-D87D-499F-A591-9C26CB189C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19166" y="3691111"/>
            <a:ext cx="0" cy="1061983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64A0FC91-B4BE-4419-8726-03EA1FA65F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0812" y="2627042"/>
            <a:ext cx="0" cy="1064069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0" name="Line 14">
            <a:extLst>
              <a:ext uri="{FF2B5EF4-FFF2-40B4-BE49-F238E27FC236}">
                <a16:creationId xmlns:a16="http://schemas.microsoft.com/office/drawing/2014/main" id="{EBCC7765-29E5-443C-8124-849B90AAD9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25435" y="2627042"/>
            <a:ext cx="0" cy="1064069"/>
          </a:xfrm>
          <a:prstGeom prst="line">
            <a:avLst/>
          </a:prstGeom>
          <a:noFill/>
          <a:ln w="6350" cap="flat">
            <a:solidFill>
              <a:schemeClr val="accent1">
                <a:lumMod val="10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D7436C61-286B-420C-8588-C5945FA47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923" y="2316166"/>
            <a:ext cx="623645" cy="623837"/>
          </a:xfrm>
          <a:prstGeom prst="ellipse">
            <a:avLst/>
          </a:prstGeom>
          <a:solidFill>
            <a:srgbClr val="AE0D1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F52DDF41-FFEF-47E1-BDED-28C961E59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037" y="2316166"/>
            <a:ext cx="621558" cy="623837"/>
          </a:xfrm>
          <a:prstGeom prst="ellipse">
            <a:avLst/>
          </a:prstGeom>
          <a:solidFill>
            <a:srgbClr val="AE0D1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0B059988-9889-418F-9ECC-B9DDC2960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15" y="4440132"/>
            <a:ext cx="625730" cy="628009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4" name="Line 19">
            <a:extLst>
              <a:ext uri="{FF2B5EF4-FFF2-40B4-BE49-F238E27FC236}">
                <a16:creationId xmlns:a16="http://schemas.microsoft.com/office/drawing/2014/main" id="{B19F9C38-2C04-4F8A-B6B5-7D100B3413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35875" y="3691111"/>
            <a:ext cx="0" cy="1061983"/>
          </a:xfrm>
          <a:prstGeom prst="line">
            <a:avLst/>
          </a:prstGeom>
          <a:noFill/>
          <a:ln w="6350" cap="flat">
            <a:solidFill>
              <a:schemeClr val="accent2">
                <a:lumMod val="10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E385A9D4-651D-4623-8C45-E9518AA7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5099" y="4440132"/>
            <a:ext cx="621558" cy="628009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9B2BF9F5-DB47-4897-90FC-3231DF469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682" y="4440132"/>
            <a:ext cx="621558" cy="628009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07A79E86-90FA-4274-9DCB-FAF6F00E5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4660" y="2316166"/>
            <a:ext cx="621558" cy="623837"/>
          </a:xfrm>
          <a:prstGeom prst="ellipse">
            <a:avLst/>
          </a:prstGeom>
          <a:solidFill>
            <a:srgbClr val="AE0D1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8B2F2BD-D7A3-4CF5-9A5B-EDF317E4C29C}"/>
              </a:ext>
            </a:extLst>
          </p:cNvPr>
          <p:cNvSpPr/>
          <p:nvPr/>
        </p:nvSpPr>
        <p:spPr bwMode="auto">
          <a:xfrm>
            <a:off x="1147669" y="3369671"/>
            <a:ext cx="1871824" cy="640792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F30E7371-2F0D-4E20-A850-0A3EAB9917E8}"/>
              </a:ext>
            </a:extLst>
          </p:cNvPr>
          <p:cNvSpPr/>
          <p:nvPr/>
        </p:nvSpPr>
        <p:spPr bwMode="auto">
          <a:xfrm>
            <a:off x="3215468" y="3369671"/>
            <a:ext cx="1373981" cy="640792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AF6CBE-A097-42F5-9188-6AC3BCA7D749}"/>
              </a:ext>
            </a:extLst>
          </p:cNvPr>
          <p:cNvSpPr/>
          <p:nvPr/>
        </p:nvSpPr>
        <p:spPr bwMode="auto">
          <a:xfrm>
            <a:off x="4823823" y="3369671"/>
            <a:ext cx="1373981" cy="640792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3107A25-F1AD-4C2F-9D01-907667E760AC}"/>
              </a:ext>
            </a:extLst>
          </p:cNvPr>
          <p:cNvSpPr/>
          <p:nvPr/>
        </p:nvSpPr>
        <p:spPr bwMode="auto">
          <a:xfrm>
            <a:off x="6428305" y="3369671"/>
            <a:ext cx="1377549" cy="640792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90" y="202"/>
                  <a:pt x="435" y="157"/>
                  <a:pt x="435" y="101"/>
                </a:cubicBezTo>
                <a:cubicBezTo>
                  <a:pt x="435" y="46"/>
                  <a:pt x="390" y="0"/>
                  <a:pt x="334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B1B5296C-D499-4592-98C0-C54A99B4AAF6}"/>
              </a:ext>
            </a:extLst>
          </p:cNvPr>
          <p:cNvSpPr/>
          <p:nvPr/>
        </p:nvSpPr>
        <p:spPr bwMode="auto">
          <a:xfrm>
            <a:off x="8038747" y="3369671"/>
            <a:ext cx="1377549" cy="640792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5" y="157"/>
                  <a:pt x="435" y="101"/>
                </a:cubicBezTo>
                <a:cubicBezTo>
                  <a:pt x="435" y="46"/>
                  <a:pt x="389" y="0"/>
                  <a:pt x="334" y="0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830A208B-AA60-46F0-A88B-67FA2FA30756}"/>
              </a:ext>
            </a:extLst>
          </p:cNvPr>
          <p:cNvSpPr/>
          <p:nvPr/>
        </p:nvSpPr>
        <p:spPr bwMode="auto">
          <a:xfrm>
            <a:off x="9648885" y="3369671"/>
            <a:ext cx="1373981" cy="640792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4C25E97A-83B7-4CD8-997A-A6DCCEB86612}"/>
              </a:ext>
            </a:extLst>
          </p:cNvPr>
          <p:cNvSpPr>
            <a:spLocks noEditPoints="1"/>
          </p:cNvSpPr>
          <p:nvPr/>
        </p:nvSpPr>
        <p:spPr bwMode="auto">
          <a:xfrm>
            <a:off x="1971983" y="2471090"/>
            <a:ext cx="233606" cy="313980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E66C95E6-6EC8-4BFD-A603-63A940BE869C}"/>
              </a:ext>
            </a:extLst>
          </p:cNvPr>
          <p:cNvSpPr>
            <a:spLocks noEditPoints="1"/>
          </p:cNvSpPr>
          <p:nvPr/>
        </p:nvSpPr>
        <p:spPr bwMode="auto">
          <a:xfrm>
            <a:off x="5380362" y="2472459"/>
            <a:ext cx="260900" cy="309159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040C8919-10FC-49C9-ADBE-948BB5BBABF5}"/>
              </a:ext>
            </a:extLst>
          </p:cNvPr>
          <p:cNvSpPr>
            <a:spLocks noEditPoints="1"/>
          </p:cNvSpPr>
          <p:nvPr/>
        </p:nvSpPr>
        <p:spPr bwMode="auto">
          <a:xfrm>
            <a:off x="6983419" y="4576832"/>
            <a:ext cx="267322" cy="352523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E2816643-6C2C-4CA9-B40D-EAB13BE427D1}"/>
              </a:ext>
            </a:extLst>
          </p:cNvPr>
          <p:cNvSpPr>
            <a:spLocks noEditPoints="1"/>
          </p:cNvSpPr>
          <p:nvPr/>
        </p:nvSpPr>
        <p:spPr bwMode="auto">
          <a:xfrm>
            <a:off x="3747925" y="4609996"/>
            <a:ext cx="309067" cy="288280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9C76263F-E68E-4F64-8F6E-2D6D0F67381E}"/>
              </a:ext>
            </a:extLst>
          </p:cNvPr>
          <p:cNvSpPr>
            <a:spLocks noEditPoints="1"/>
          </p:cNvSpPr>
          <p:nvPr/>
        </p:nvSpPr>
        <p:spPr bwMode="auto">
          <a:xfrm>
            <a:off x="10178013" y="4606511"/>
            <a:ext cx="315725" cy="322841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91E0AEB8-37AD-4121-A13E-16CC1023F83C}"/>
              </a:ext>
            </a:extLst>
          </p:cNvPr>
          <p:cNvSpPr>
            <a:spLocks noEditPoints="1"/>
          </p:cNvSpPr>
          <p:nvPr/>
        </p:nvSpPr>
        <p:spPr bwMode="auto">
          <a:xfrm>
            <a:off x="8571091" y="2489587"/>
            <a:ext cx="312865" cy="295488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04202AF0-D63D-49CE-A23D-931307A61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781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01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69EECAF6-A577-4B9F-8CA2-2BEC3CD26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453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02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DBB0D0B8-112C-4EE8-B487-26AB72E8A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807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03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5930FDE1-BE61-4C78-B937-147AA88B0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074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04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ECE73505-1BBF-4F09-A6D5-86E8E748D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9429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05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5614B55F-24B3-44A6-B40C-E180D6C7D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9870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06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E3C5287-4A2B-4F4E-B273-BD33A669DA57}"/>
              </a:ext>
            </a:extLst>
          </p:cNvPr>
          <p:cNvSpPr txBox="1"/>
          <p:nvPr/>
        </p:nvSpPr>
        <p:spPr>
          <a:xfrm>
            <a:off x="862436" y="4711233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44462E29-E7F9-401A-BB11-2D96F5399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853" y="4440131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65544E5-A748-4AD6-8D91-335B8423C107}"/>
              </a:ext>
            </a:extLst>
          </p:cNvPr>
          <p:cNvSpPr txBox="1"/>
          <p:nvPr/>
        </p:nvSpPr>
        <p:spPr>
          <a:xfrm>
            <a:off x="2595628" y="2489587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2FA93585-E741-421A-AA7F-5E1F6E64F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046" y="2218486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69F2764-347A-40EF-B8BD-34F184B07467}"/>
              </a:ext>
            </a:extLst>
          </p:cNvPr>
          <p:cNvSpPr txBox="1"/>
          <p:nvPr/>
        </p:nvSpPr>
        <p:spPr>
          <a:xfrm>
            <a:off x="4178124" y="4711233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AD0034A2-7270-4875-B851-0830BA6C9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541" y="4440131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D40E2AA-8BA6-4547-90B2-02D565B7FD64}"/>
              </a:ext>
            </a:extLst>
          </p:cNvPr>
          <p:cNvSpPr txBox="1"/>
          <p:nvPr/>
        </p:nvSpPr>
        <p:spPr>
          <a:xfrm>
            <a:off x="5822488" y="2489587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Rectangle 24">
            <a:extLst>
              <a:ext uri="{FF2B5EF4-FFF2-40B4-BE49-F238E27FC236}">
                <a16:creationId xmlns:a16="http://schemas.microsoft.com/office/drawing/2014/main" id="{22CF82FB-0E2C-46AA-88CF-28DDE04BE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906" y="2218486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4915185-5C10-4214-9C04-B5223832F552}"/>
              </a:ext>
            </a:extLst>
          </p:cNvPr>
          <p:cNvSpPr txBox="1"/>
          <p:nvPr/>
        </p:nvSpPr>
        <p:spPr>
          <a:xfrm>
            <a:off x="7603248" y="4711233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A41A5514-CE0A-4930-97D3-7B2E22D15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4665" y="4440131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5502684-EB57-4D90-B9C8-3EC6194D9DE0}"/>
              </a:ext>
            </a:extLst>
          </p:cNvPr>
          <p:cNvSpPr txBox="1"/>
          <p:nvPr/>
        </p:nvSpPr>
        <p:spPr>
          <a:xfrm>
            <a:off x="9064229" y="2489587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Rectangle 24">
            <a:extLst>
              <a:ext uri="{FF2B5EF4-FFF2-40B4-BE49-F238E27FC236}">
                <a16:creationId xmlns:a16="http://schemas.microsoft.com/office/drawing/2014/main" id="{863BF906-7EF8-42B0-82EF-73A935E7B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5647" y="2218486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97" name="Picture 196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8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等腰三角形 21"/>
          <p:cNvSpPr/>
          <p:nvPr/>
        </p:nvSpPr>
        <p:spPr bwMode="auto">
          <a:xfrm rot="16200000" flipH="1">
            <a:off x="6108267" y="2148560"/>
            <a:ext cx="2837196" cy="2889965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89442" tIns="44720" rIns="89442" bIns="44720" anchor="ctr"/>
          <a:lstStyle/>
          <a:p>
            <a:pPr>
              <a:defRPr/>
            </a:pPr>
            <a:endParaRPr lang="zh-CN" altLang="en-US" sz="1466" kern="0" dirty="0">
              <a:solidFill>
                <a:sysClr val="window" lastClr="FFFFFF"/>
              </a:solidFill>
              <a:latin typeface="+mn-ea"/>
              <a:cs typeface="+mn-ea"/>
            </a:endParaRPr>
          </a:p>
        </p:txBody>
      </p:sp>
      <p:sp>
        <p:nvSpPr>
          <p:cNvPr id="74" name="等腰三角形 21"/>
          <p:cNvSpPr/>
          <p:nvPr/>
        </p:nvSpPr>
        <p:spPr bwMode="auto">
          <a:xfrm rot="5400000">
            <a:off x="3309884" y="2148560"/>
            <a:ext cx="2837196" cy="2889965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89442" tIns="44720" rIns="89442" bIns="44720" anchor="ctr"/>
          <a:lstStyle/>
          <a:p>
            <a:pPr>
              <a:defRPr/>
            </a:pPr>
            <a:endParaRPr lang="zh-CN" altLang="en-US" sz="1466" kern="0" dirty="0">
              <a:solidFill>
                <a:sysClr val="window" lastClr="FFFFFF"/>
              </a:solidFill>
              <a:latin typeface="+mn-ea"/>
              <a:cs typeface="+mn-ea"/>
            </a:endParaRPr>
          </a:p>
        </p:txBody>
      </p:sp>
      <p:sp>
        <p:nvSpPr>
          <p:cNvPr id="77" name="椭圆 5"/>
          <p:cNvSpPr/>
          <p:nvPr/>
        </p:nvSpPr>
        <p:spPr bwMode="auto">
          <a:xfrm>
            <a:off x="3285286" y="1938284"/>
            <a:ext cx="3562555" cy="3577923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89442" tIns="44720" rIns="89442" bIns="44720" anchor="ctr"/>
          <a:lstStyle/>
          <a:p>
            <a:pPr algn="ctr">
              <a:defRPr/>
            </a:pPr>
            <a:endParaRPr lang="zh-CN" altLang="en-US" sz="3199" kern="0" dirty="0">
              <a:solidFill>
                <a:sysClr val="window" lastClr="FFFFFF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83" name="椭圆 6"/>
          <p:cNvSpPr/>
          <p:nvPr/>
        </p:nvSpPr>
        <p:spPr bwMode="auto">
          <a:xfrm>
            <a:off x="5416929" y="1938284"/>
            <a:ext cx="3564105" cy="3577923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89442" tIns="44720" rIns="89442" bIns="44720" anchor="ctr"/>
          <a:lstStyle/>
          <a:p>
            <a:pPr algn="ctr">
              <a:defRPr/>
            </a:pPr>
            <a:endParaRPr lang="zh-CN" altLang="en-US" sz="3199" kern="0" dirty="0">
              <a:solidFill>
                <a:sysClr val="window" lastClr="FFFFFF"/>
              </a:solidFill>
              <a:latin typeface="微软雅黑" panose="020B0503020204020204" pitchFamily="34" charset="-122"/>
              <a:cs typeface="+mn-ea"/>
            </a:endParaRPr>
          </a:p>
        </p:txBody>
      </p:sp>
      <p:cxnSp>
        <p:nvCxnSpPr>
          <p:cNvPr id="84" name="直接连接符 7"/>
          <p:cNvCxnSpPr>
            <a:cxnSpLocks noChangeShapeType="1"/>
          </p:cNvCxnSpPr>
          <p:nvPr/>
        </p:nvCxnSpPr>
        <p:spPr bwMode="auto">
          <a:xfrm>
            <a:off x="4263515" y="2811747"/>
            <a:ext cx="558103" cy="26312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85" name="直接连接符 8"/>
          <p:cNvCxnSpPr>
            <a:cxnSpLocks noChangeShapeType="1"/>
          </p:cNvCxnSpPr>
          <p:nvPr/>
        </p:nvCxnSpPr>
        <p:spPr bwMode="auto">
          <a:xfrm>
            <a:off x="3965860" y="3619812"/>
            <a:ext cx="576704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86" name="直接连接符 9"/>
          <p:cNvCxnSpPr>
            <a:cxnSpLocks noChangeShapeType="1"/>
          </p:cNvCxnSpPr>
          <p:nvPr/>
        </p:nvCxnSpPr>
        <p:spPr bwMode="auto">
          <a:xfrm flipV="1">
            <a:off x="4263514" y="4142957"/>
            <a:ext cx="576704" cy="306724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94" name="直接连接符 10"/>
          <p:cNvCxnSpPr>
            <a:cxnSpLocks noChangeShapeType="1"/>
          </p:cNvCxnSpPr>
          <p:nvPr/>
        </p:nvCxnSpPr>
        <p:spPr bwMode="auto">
          <a:xfrm flipH="1" flipV="1">
            <a:off x="7517563" y="4130501"/>
            <a:ext cx="576704" cy="306724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97" name="直接连接符 11"/>
          <p:cNvCxnSpPr>
            <a:cxnSpLocks noChangeShapeType="1"/>
          </p:cNvCxnSpPr>
          <p:nvPr/>
        </p:nvCxnSpPr>
        <p:spPr bwMode="auto">
          <a:xfrm flipH="1">
            <a:off x="7805915" y="3616698"/>
            <a:ext cx="576704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00" name="直接连接符 12"/>
          <p:cNvCxnSpPr>
            <a:cxnSpLocks noChangeShapeType="1"/>
          </p:cNvCxnSpPr>
          <p:nvPr/>
        </p:nvCxnSpPr>
        <p:spPr bwMode="auto">
          <a:xfrm flipH="1">
            <a:off x="7536166" y="2811747"/>
            <a:ext cx="558103" cy="26312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103" name="组合 13"/>
          <p:cNvGrpSpPr/>
          <p:nvPr/>
        </p:nvGrpSpPr>
        <p:grpSpPr>
          <a:xfrm>
            <a:off x="5106871" y="2593769"/>
            <a:ext cx="2055677" cy="2064545"/>
            <a:chOff x="5014912" y="2584450"/>
            <a:chExt cx="2105025" cy="2105025"/>
          </a:xfrm>
        </p:grpSpPr>
        <p:sp>
          <p:nvSpPr>
            <p:cNvPr id="106" name="Oval 19"/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rgbClr val="AE0D1D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933" kern="0" dirty="0">
                <a:solidFill>
                  <a:srgbClr val="4D4D4D"/>
                </a:solidFill>
                <a:latin typeface="+mn-ea"/>
                <a:cs typeface="+mn-ea"/>
              </a:endParaRPr>
            </a:p>
          </p:txBody>
        </p:sp>
        <p:sp>
          <p:nvSpPr>
            <p:cNvPr id="107" name="Oval 19"/>
            <p:cNvSpPr>
              <a:spLocks noChangeArrowheads="1"/>
            </p:cNvSpPr>
            <p:nvPr/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133" b="1" kern="0" dirty="0">
                  <a:solidFill>
                    <a:srgbClr val="4D4D4D"/>
                  </a:solidFill>
                  <a:latin typeface="微软雅黑" panose="020B0503020204020204" pitchFamily="34" charset="-122"/>
                  <a:cs typeface="+mn-ea"/>
                </a:rPr>
                <a:t>文字说明</a:t>
              </a:r>
            </a:p>
          </p:txBody>
        </p:sp>
      </p:grpSp>
      <p:sp>
        <p:nvSpPr>
          <p:cNvPr id="108" name="Oval 19"/>
          <p:cNvSpPr>
            <a:spLocks noChangeArrowheads="1"/>
          </p:cNvSpPr>
          <p:nvPr/>
        </p:nvSpPr>
        <p:spPr bwMode="auto">
          <a:xfrm>
            <a:off x="3302338" y="2022362"/>
            <a:ext cx="968929" cy="973107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ysClr val="window" lastClr="FFFFFF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ysClr val="window" lastClr="FFFFFF"/>
              </a:solidFill>
              <a:latin typeface="Arial" pitchFamily="34" charset="0"/>
              <a:cs typeface="+mn-ea"/>
            </a:endParaRPr>
          </a:p>
        </p:txBody>
      </p:sp>
      <p:sp>
        <p:nvSpPr>
          <p:cNvPr id="109" name="Oval 19"/>
          <p:cNvSpPr>
            <a:spLocks noChangeArrowheads="1"/>
          </p:cNvSpPr>
          <p:nvPr/>
        </p:nvSpPr>
        <p:spPr bwMode="auto">
          <a:xfrm>
            <a:off x="8044660" y="2037929"/>
            <a:ext cx="968928" cy="974665"/>
          </a:xfrm>
          <a:prstGeom prst="ellipse">
            <a:avLst/>
          </a:prstGeom>
          <a:solidFill>
            <a:srgbClr val="AE0D1D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chemeClr val="bg1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chemeClr val="bg1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0" name="Oval 19"/>
          <p:cNvSpPr>
            <a:spLocks noChangeArrowheads="1"/>
          </p:cNvSpPr>
          <p:nvPr/>
        </p:nvSpPr>
        <p:spPr bwMode="auto">
          <a:xfrm>
            <a:off x="8484940" y="3168292"/>
            <a:ext cx="970478" cy="974665"/>
          </a:xfrm>
          <a:prstGeom prst="ellipse">
            <a:avLst/>
          </a:prstGeom>
          <a:solidFill>
            <a:srgbClr val="AE0D1D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chemeClr val="bg1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chemeClr val="bg1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1" name="Oval 110"/>
          <p:cNvSpPr>
            <a:spLocks noChangeArrowheads="1"/>
          </p:cNvSpPr>
          <p:nvPr/>
        </p:nvSpPr>
        <p:spPr bwMode="auto">
          <a:xfrm>
            <a:off x="8092716" y="4286198"/>
            <a:ext cx="970478" cy="974665"/>
          </a:xfrm>
          <a:prstGeom prst="ellipse">
            <a:avLst/>
          </a:prstGeom>
          <a:solidFill>
            <a:srgbClr val="AE0D1D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chemeClr val="bg1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chemeClr val="bg1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2" name="Oval 19"/>
          <p:cNvSpPr>
            <a:spLocks noChangeArrowheads="1"/>
          </p:cNvSpPr>
          <p:nvPr/>
        </p:nvSpPr>
        <p:spPr bwMode="auto">
          <a:xfrm>
            <a:off x="2868257" y="3130925"/>
            <a:ext cx="970478" cy="97466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ysClr val="window" lastClr="FFFFFF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ysClr val="window" lastClr="FFFFFF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3" name="Oval 19"/>
          <p:cNvSpPr>
            <a:spLocks noChangeArrowheads="1"/>
          </p:cNvSpPr>
          <p:nvPr/>
        </p:nvSpPr>
        <p:spPr bwMode="auto">
          <a:xfrm>
            <a:off x="3265131" y="4279969"/>
            <a:ext cx="970478" cy="97466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ysClr val="window" lastClr="FFFFFF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ysClr val="window" lastClr="FFFFFF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29419" y="1905397"/>
            <a:ext cx="2123856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228630" y="1905397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36245" y="3189169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685080" y="3189169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9253830" y="4307075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29418" y="4307075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pic>
        <p:nvPicPr>
          <p:cNvPr id="120" name="Picture 119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34CFA2D-3537-CB20-2B60-2633583D2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99" y="5622813"/>
            <a:ext cx="2318382" cy="12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7" grpId="0" animBg="1"/>
      <p:bldP spid="83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/>
      <p:bldP spid="115" grpId="0"/>
      <p:bldP spid="116" grpId="0"/>
      <p:bldP spid="117" grpId="0"/>
      <p:bldP spid="118" grpId="0"/>
      <p:bldP spid="1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_14">
            <a:extLst>
              <a:ext uri="{FF2B5EF4-FFF2-40B4-BE49-F238E27FC236}">
                <a16:creationId xmlns:a16="http://schemas.microsoft.com/office/drawing/2014/main" id="{94011908-AF27-44D9-9A8E-5F5F89B20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398" y="4593241"/>
            <a:ext cx="8197259" cy="8439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0140" tIns="60070" rIns="120140" bIns="6007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zh-CN" altLang="en-US" sz="3679" spc="788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演讲完毕，非常感谢您的观看</a:t>
            </a:r>
            <a:r>
              <a:rPr lang="en-US" altLang="zh-CN" sz="3679" spc="788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!</a:t>
            </a:r>
            <a:endParaRPr lang="zh-CN" altLang="en-US" sz="3679" spc="788" dirty="0">
              <a:solidFill>
                <a:schemeClr val="bg2">
                  <a:lumMod val="10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34FD69-9064-478A-B208-33DAF98219F1}"/>
              </a:ext>
            </a:extLst>
          </p:cNvPr>
          <p:cNvSpPr txBox="1"/>
          <p:nvPr/>
        </p:nvSpPr>
        <p:spPr>
          <a:xfrm>
            <a:off x="801764" y="5407115"/>
            <a:ext cx="7289855" cy="5749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87940">
              <a:lnSpc>
                <a:spcPct val="125000"/>
              </a:lnSpc>
              <a:defRPr/>
            </a:pP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BBE72F-2CC4-4A5F-863A-4D663F380A7C}"/>
              </a:ext>
            </a:extLst>
          </p:cNvPr>
          <p:cNvSpPr txBox="1"/>
          <p:nvPr/>
        </p:nvSpPr>
        <p:spPr>
          <a:xfrm>
            <a:off x="801764" y="6095230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演讲：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XXX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9A3138-250A-4800-8B22-F94E8BDE4CA4}"/>
              </a:ext>
            </a:extLst>
          </p:cNvPr>
          <p:cNvSpPr txBox="1"/>
          <p:nvPr/>
        </p:nvSpPr>
        <p:spPr>
          <a:xfrm>
            <a:off x="2624758" y="6105691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部门：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XXX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2006F9-CE84-4476-A7B3-69863ACCF227}"/>
              </a:ext>
            </a:extLst>
          </p:cNvPr>
          <p:cNvSpPr txBox="1"/>
          <p:nvPr/>
        </p:nvSpPr>
        <p:spPr>
          <a:xfrm>
            <a:off x="4657816" y="6095230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日期：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20XX.9.9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259">
            <a:extLst>
              <a:ext uri="{FF2B5EF4-FFF2-40B4-BE49-F238E27FC236}">
                <a16:creationId xmlns:a16="http://schemas.microsoft.com/office/drawing/2014/main" id="{0B537F1E-1CB0-4315-B27B-3AF7C1582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146" y="4102633"/>
            <a:ext cx="6804656" cy="29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适用于毕业答辩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学术报告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开题报告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毕业答辩等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</a:p>
        </p:txBody>
      </p:sp>
      <p:pic>
        <p:nvPicPr>
          <p:cNvPr id="42" name="Picture 41" descr="118-苏州大学-img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" y="-3772575"/>
            <a:ext cx="12183691" cy="7614807"/>
          </a:xfrm>
          <a:prstGeom prst="rect">
            <a:avLst/>
          </a:prstGeom>
        </p:spPr>
      </p:pic>
      <p:pic>
        <p:nvPicPr>
          <p:cNvPr id="43" name="Picture 42" descr="118-苏州大学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90" y="4726625"/>
            <a:ext cx="545569" cy="54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5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50"/>
                            </p:stCondLst>
                            <p:childTnLst>
                              <p:par>
                                <p:cTn id="3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C634D8-A875-4131-A454-9AF4A4AA5971}"/>
              </a:ext>
            </a:extLst>
          </p:cNvPr>
          <p:cNvSpPr txBox="1"/>
          <p:nvPr/>
        </p:nvSpPr>
        <p:spPr>
          <a:xfrm>
            <a:off x="4346549" y="4630089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ctr"/>
            <a:r>
              <a:rPr lang="zh-CN" altLang="en-US" sz="367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选题背景</a:t>
            </a:r>
            <a:endParaRPr lang="en-US" altLang="zh-CN" sz="3679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4DCC8949-28C2-479D-896E-6736519117B8}"/>
              </a:ext>
            </a:extLst>
          </p:cNvPr>
          <p:cNvSpPr txBox="1"/>
          <p:nvPr/>
        </p:nvSpPr>
        <p:spPr>
          <a:xfrm>
            <a:off x="4346549" y="5327460"/>
            <a:ext cx="6454432" cy="66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14" dirty="0" err="1">
                <a:solidFill/>
                <a:latin typeface="+mn-ea"/>
                <a:cs typeface="+mn-ea"/>
              </a:rPr>
              <a:t>Tosummarize</a:t>
            </a:r>
            <a:r>
              <a:rPr lang="en-US" altLang="zh-CN" sz="1314" dirty="0">
                <a:latin typeface="+mn-ea"/>
                <a:cs typeface="+mn-ea"/>
              </a:rPr>
              <a:t> what I have said: aim for the highest; never enter a bar room; do not touch liquor, or if at all only at meals; never speculate; </a:t>
            </a:r>
            <a:endParaRPr lang="zh-CN" altLang="en-US" sz="1314" dirty="0"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0" name="PA_文本框 7">
            <a:extLst>
              <a:ext uri="{FF2B5EF4-FFF2-40B4-BE49-F238E27FC236}">
                <a16:creationId xmlns:a16="http://schemas.microsoft.com/office/drawing/2014/main" id="{731C2FA3-5DF8-41FF-BC30-2445A00EFE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20764" y="4902862"/>
            <a:ext cx="3300904" cy="82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0715"/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NO</a:t>
            </a:r>
            <a:r>
              <a:rPr lang="en-US" altLang="zh-CN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.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01</a:t>
            </a:r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）</a:t>
            </a:r>
          </a:p>
        </p:txBody>
      </p:sp>
      <p:pic>
        <p:nvPicPr>
          <p:cNvPr id="13" name="Picture 12" descr="118-苏州大学-img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" y="-3772575"/>
            <a:ext cx="12183691" cy="76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A7C24B5F-5637-4F49-BCF0-2B6ED2817907}"/>
              </a:ext>
            </a:extLst>
          </p:cNvPr>
          <p:cNvSpPr/>
          <p:nvPr/>
        </p:nvSpPr>
        <p:spPr>
          <a:xfrm>
            <a:off x="1373857" y="2255019"/>
            <a:ext cx="1373967" cy="13739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弦形 37">
            <a:extLst>
              <a:ext uri="{FF2B5EF4-FFF2-40B4-BE49-F238E27FC236}">
                <a16:creationId xmlns:a16="http://schemas.microsoft.com/office/drawing/2014/main" id="{6010D168-523D-4297-BE3B-449800407657}"/>
              </a:ext>
            </a:extLst>
          </p:cNvPr>
          <p:cNvSpPr/>
          <p:nvPr/>
        </p:nvSpPr>
        <p:spPr>
          <a:xfrm>
            <a:off x="1511255" y="2392416"/>
            <a:ext cx="1099171" cy="1099171"/>
          </a:xfrm>
          <a:prstGeom prst="chord">
            <a:avLst>
              <a:gd name="adj1" fmla="val 1168272"/>
              <a:gd name="adj2" fmla="val 9631728"/>
            </a:avLst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46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E3C70BC-0C0C-4192-AEA8-0E3149F8CF75}"/>
              </a:ext>
            </a:extLst>
          </p:cNvPr>
          <p:cNvSpPr/>
          <p:nvPr/>
        </p:nvSpPr>
        <p:spPr>
          <a:xfrm>
            <a:off x="5337163" y="2255019"/>
            <a:ext cx="1373967" cy="13739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弦形 35">
            <a:extLst>
              <a:ext uri="{FF2B5EF4-FFF2-40B4-BE49-F238E27FC236}">
                <a16:creationId xmlns:a16="http://schemas.microsoft.com/office/drawing/2014/main" id="{34CC2497-5E36-47F9-98DA-A43EC6F28A26}"/>
              </a:ext>
            </a:extLst>
          </p:cNvPr>
          <p:cNvSpPr/>
          <p:nvPr/>
        </p:nvSpPr>
        <p:spPr>
          <a:xfrm>
            <a:off x="5474561" y="2392416"/>
            <a:ext cx="1099171" cy="1099171"/>
          </a:xfrm>
          <a:prstGeom prst="chord">
            <a:avLst>
              <a:gd name="adj1" fmla="val 20431728"/>
              <a:gd name="adj2" fmla="val 11968272"/>
            </a:avLst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46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5DADC2E-4107-4B8E-A2E4-1C0BECA6B244}"/>
              </a:ext>
            </a:extLst>
          </p:cNvPr>
          <p:cNvSpPr/>
          <p:nvPr/>
        </p:nvSpPr>
        <p:spPr>
          <a:xfrm>
            <a:off x="9300468" y="2255019"/>
            <a:ext cx="1373967" cy="13739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弦形 33">
            <a:extLst>
              <a:ext uri="{FF2B5EF4-FFF2-40B4-BE49-F238E27FC236}">
                <a16:creationId xmlns:a16="http://schemas.microsoft.com/office/drawing/2014/main" id="{0CE47C46-5631-4A64-8A8B-AA0330967DEB}"/>
              </a:ext>
            </a:extLst>
          </p:cNvPr>
          <p:cNvSpPr/>
          <p:nvPr/>
        </p:nvSpPr>
        <p:spPr>
          <a:xfrm>
            <a:off x="9437866" y="2392416"/>
            <a:ext cx="1099171" cy="1099171"/>
          </a:xfrm>
          <a:prstGeom prst="chord">
            <a:avLst>
              <a:gd name="adj1" fmla="val 16200000"/>
              <a:gd name="adj2" fmla="val 16200000"/>
            </a:avLst>
          </a:prstGeom>
          <a:solidFill>
            <a:srgbClr val="AE0D1D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B6BB223-5077-421B-B652-F2A0B06ADF70}"/>
              </a:ext>
            </a:extLst>
          </p:cNvPr>
          <p:cNvCxnSpPr/>
          <p:nvPr/>
        </p:nvCxnSpPr>
        <p:spPr>
          <a:xfrm>
            <a:off x="2864833" y="3010966"/>
            <a:ext cx="656358" cy="814745"/>
          </a:xfrm>
          <a:prstGeom prst="line">
            <a:avLst/>
          </a:prstGeom>
          <a:ln>
            <a:solidFill>
              <a:srgbClr val="AE0D1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B208A59-5FE2-400D-8BEA-00411A50E8C9}"/>
              </a:ext>
            </a:extLst>
          </p:cNvPr>
          <p:cNvCxnSpPr/>
          <p:nvPr/>
        </p:nvCxnSpPr>
        <p:spPr>
          <a:xfrm flipH="1">
            <a:off x="4495682" y="2942000"/>
            <a:ext cx="724472" cy="900508"/>
          </a:xfrm>
          <a:prstGeom prst="line">
            <a:avLst/>
          </a:prstGeom>
          <a:ln>
            <a:solidFill>
              <a:srgbClr val="AE0D1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B65EAB21-26C8-49E0-B55C-5066260D386C}"/>
              </a:ext>
            </a:extLst>
          </p:cNvPr>
          <p:cNvSpPr/>
          <p:nvPr/>
        </p:nvSpPr>
        <p:spPr>
          <a:xfrm>
            <a:off x="3620652" y="3752199"/>
            <a:ext cx="775568" cy="775568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99A5F2E-42BA-426E-B928-5CC15CE0A5B8}"/>
              </a:ext>
            </a:extLst>
          </p:cNvPr>
          <p:cNvCxnSpPr/>
          <p:nvPr/>
        </p:nvCxnSpPr>
        <p:spPr>
          <a:xfrm>
            <a:off x="6828140" y="2989377"/>
            <a:ext cx="656358" cy="814746"/>
          </a:xfrm>
          <a:prstGeom prst="line">
            <a:avLst/>
          </a:prstGeom>
          <a:ln>
            <a:solidFill>
              <a:srgbClr val="AE0D1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2017CB-D0FC-419F-B749-37DC79D2175D}"/>
              </a:ext>
            </a:extLst>
          </p:cNvPr>
          <p:cNvCxnSpPr/>
          <p:nvPr/>
        </p:nvCxnSpPr>
        <p:spPr>
          <a:xfrm flipH="1">
            <a:off x="8458989" y="2920412"/>
            <a:ext cx="724472" cy="900509"/>
          </a:xfrm>
          <a:prstGeom prst="line">
            <a:avLst/>
          </a:prstGeom>
          <a:ln>
            <a:solidFill>
              <a:srgbClr val="AE0D1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765AE242-F67E-4AF0-9EDD-8E3DFE88CC13}"/>
              </a:ext>
            </a:extLst>
          </p:cNvPr>
          <p:cNvSpPr/>
          <p:nvPr/>
        </p:nvSpPr>
        <p:spPr>
          <a:xfrm>
            <a:off x="7583960" y="3730613"/>
            <a:ext cx="775568" cy="775567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任意多边形: 形状 66">
            <a:extLst>
              <a:ext uri="{FF2B5EF4-FFF2-40B4-BE49-F238E27FC236}">
                <a16:creationId xmlns:a16="http://schemas.microsoft.com/office/drawing/2014/main" id="{D9178E07-6A00-4346-A570-DA23919C6E2C}"/>
              </a:ext>
            </a:extLst>
          </p:cNvPr>
          <p:cNvSpPr>
            <a:spLocks/>
          </p:cNvSpPr>
          <p:nvPr/>
        </p:nvSpPr>
        <p:spPr bwMode="auto">
          <a:xfrm>
            <a:off x="7806872" y="3954004"/>
            <a:ext cx="329741" cy="328777"/>
          </a:xfrm>
          <a:custGeom>
            <a:avLst/>
            <a:gdLst>
              <a:gd name="connsiteX0" fmla="*/ 15478 w 330200"/>
              <a:gd name="connsiteY0" fmla="*/ 259385 h 329235"/>
              <a:gd name="connsiteX1" fmla="*/ 314722 w 330200"/>
              <a:gd name="connsiteY1" fmla="*/ 259385 h 329235"/>
              <a:gd name="connsiteX2" fmla="*/ 330200 w 330200"/>
              <a:gd name="connsiteY2" fmla="*/ 274907 h 329235"/>
              <a:gd name="connsiteX3" fmla="*/ 330200 w 330200"/>
              <a:gd name="connsiteY3" fmla="*/ 313713 h 329235"/>
              <a:gd name="connsiteX4" fmla="*/ 314722 w 330200"/>
              <a:gd name="connsiteY4" fmla="*/ 329235 h 329235"/>
              <a:gd name="connsiteX5" fmla="*/ 15478 w 330200"/>
              <a:gd name="connsiteY5" fmla="*/ 329235 h 329235"/>
              <a:gd name="connsiteX6" fmla="*/ 0 w 330200"/>
              <a:gd name="connsiteY6" fmla="*/ 313713 h 329235"/>
              <a:gd name="connsiteX7" fmla="*/ 0 w 330200"/>
              <a:gd name="connsiteY7" fmla="*/ 274907 h 329235"/>
              <a:gd name="connsiteX8" fmla="*/ 15478 w 330200"/>
              <a:gd name="connsiteY8" fmla="*/ 259385 h 329235"/>
              <a:gd name="connsiteX9" fmla="*/ 157348 w 330200"/>
              <a:gd name="connsiteY9" fmla="*/ 2893 h 329235"/>
              <a:gd name="connsiteX10" fmla="*/ 172854 w 330200"/>
              <a:gd name="connsiteY10" fmla="*/ 2893 h 329235"/>
              <a:gd name="connsiteX11" fmla="*/ 322743 w 330200"/>
              <a:gd name="connsiteY11" fmla="*/ 101912 h 329235"/>
              <a:gd name="connsiteX12" fmla="*/ 329204 w 330200"/>
              <a:gd name="connsiteY12" fmla="*/ 118630 h 329235"/>
              <a:gd name="connsiteX13" fmla="*/ 314990 w 330200"/>
              <a:gd name="connsiteY13" fmla="*/ 128917 h 329235"/>
              <a:gd name="connsiteX14" fmla="*/ 299484 w 330200"/>
              <a:gd name="connsiteY14" fmla="*/ 128917 h 329235"/>
              <a:gd name="connsiteX15" fmla="*/ 299484 w 330200"/>
              <a:gd name="connsiteY15" fmla="*/ 229223 h 329235"/>
              <a:gd name="connsiteX16" fmla="*/ 269765 w 330200"/>
              <a:gd name="connsiteY16" fmla="*/ 229223 h 329235"/>
              <a:gd name="connsiteX17" fmla="*/ 269765 w 330200"/>
              <a:gd name="connsiteY17" fmla="*/ 128917 h 329235"/>
              <a:gd name="connsiteX18" fmla="*/ 220663 w 330200"/>
              <a:gd name="connsiteY18" fmla="*/ 128917 h 329235"/>
              <a:gd name="connsiteX19" fmla="*/ 220663 w 330200"/>
              <a:gd name="connsiteY19" fmla="*/ 229223 h 329235"/>
              <a:gd name="connsiteX20" fmla="*/ 189652 w 330200"/>
              <a:gd name="connsiteY20" fmla="*/ 229223 h 329235"/>
              <a:gd name="connsiteX21" fmla="*/ 189652 w 330200"/>
              <a:gd name="connsiteY21" fmla="*/ 128917 h 329235"/>
              <a:gd name="connsiteX22" fmla="*/ 140550 w 330200"/>
              <a:gd name="connsiteY22" fmla="*/ 128917 h 329235"/>
              <a:gd name="connsiteX23" fmla="*/ 140550 w 330200"/>
              <a:gd name="connsiteY23" fmla="*/ 229223 h 329235"/>
              <a:gd name="connsiteX24" fmla="*/ 109538 w 330200"/>
              <a:gd name="connsiteY24" fmla="*/ 229223 h 329235"/>
              <a:gd name="connsiteX25" fmla="*/ 109538 w 330200"/>
              <a:gd name="connsiteY25" fmla="*/ 128917 h 329235"/>
              <a:gd name="connsiteX26" fmla="*/ 60436 w 330200"/>
              <a:gd name="connsiteY26" fmla="*/ 128917 h 329235"/>
              <a:gd name="connsiteX27" fmla="*/ 60436 w 330200"/>
              <a:gd name="connsiteY27" fmla="*/ 229223 h 329235"/>
              <a:gd name="connsiteX28" fmla="*/ 30717 w 330200"/>
              <a:gd name="connsiteY28" fmla="*/ 229223 h 329235"/>
              <a:gd name="connsiteX29" fmla="*/ 30717 w 330200"/>
              <a:gd name="connsiteY29" fmla="*/ 128917 h 329235"/>
              <a:gd name="connsiteX30" fmla="*/ 15211 w 330200"/>
              <a:gd name="connsiteY30" fmla="*/ 128917 h 329235"/>
              <a:gd name="connsiteX31" fmla="*/ 997 w 330200"/>
              <a:gd name="connsiteY31" fmla="*/ 118630 h 329235"/>
              <a:gd name="connsiteX32" fmla="*/ 7458 w 330200"/>
              <a:gd name="connsiteY32" fmla="*/ 101912 h 329235"/>
              <a:gd name="connsiteX33" fmla="*/ 157348 w 330200"/>
              <a:gd name="connsiteY33" fmla="*/ 2893 h 32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0200" h="329235">
                <a:moveTo>
                  <a:pt x="15478" y="259385"/>
                </a:moveTo>
                <a:cubicBezTo>
                  <a:pt x="15478" y="259385"/>
                  <a:pt x="15478" y="259385"/>
                  <a:pt x="314722" y="259385"/>
                </a:cubicBezTo>
                <a:cubicBezTo>
                  <a:pt x="322461" y="259385"/>
                  <a:pt x="330200" y="265853"/>
                  <a:pt x="330200" y="274907"/>
                </a:cubicBezTo>
                <a:cubicBezTo>
                  <a:pt x="330200" y="274907"/>
                  <a:pt x="330200" y="274907"/>
                  <a:pt x="330200" y="313713"/>
                </a:cubicBezTo>
                <a:cubicBezTo>
                  <a:pt x="330200" y="322768"/>
                  <a:pt x="322461" y="329235"/>
                  <a:pt x="314722" y="329235"/>
                </a:cubicBezTo>
                <a:cubicBezTo>
                  <a:pt x="314722" y="329235"/>
                  <a:pt x="314722" y="329235"/>
                  <a:pt x="15478" y="329235"/>
                </a:cubicBezTo>
                <a:cubicBezTo>
                  <a:pt x="7739" y="329235"/>
                  <a:pt x="0" y="322768"/>
                  <a:pt x="0" y="313713"/>
                </a:cubicBezTo>
                <a:cubicBezTo>
                  <a:pt x="0" y="313713"/>
                  <a:pt x="0" y="313713"/>
                  <a:pt x="0" y="274907"/>
                </a:cubicBezTo>
                <a:cubicBezTo>
                  <a:pt x="0" y="265853"/>
                  <a:pt x="7739" y="259385"/>
                  <a:pt x="15478" y="259385"/>
                </a:cubicBezTo>
                <a:close/>
                <a:moveTo>
                  <a:pt x="157348" y="2893"/>
                </a:moveTo>
                <a:cubicBezTo>
                  <a:pt x="161224" y="-965"/>
                  <a:pt x="168977" y="-965"/>
                  <a:pt x="172854" y="2893"/>
                </a:cubicBezTo>
                <a:cubicBezTo>
                  <a:pt x="172854" y="2893"/>
                  <a:pt x="172854" y="2893"/>
                  <a:pt x="322743" y="101912"/>
                </a:cubicBezTo>
                <a:cubicBezTo>
                  <a:pt x="329204" y="105770"/>
                  <a:pt x="331788" y="112200"/>
                  <a:pt x="329204" y="118630"/>
                </a:cubicBezTo>
                <a:cubicBezTo>
                  <a:pt x="327912" y="125060"/>
                  <a:pt x="321451" y="128917"/>
                  <a:pt x="314990" y="128917"/>
                </a:cubicBezTo>
                <a:cubicBezTo>
                  <a:pt x="314990" y="128917"/>
                  <a:pt x="314990" y="128917"/>
                  <a:pt x="299484" y="128917"/>
                </a:cubicBezTo>
                <a:cubicBezTo>
                  <a:pt x="299484" y="128917"/>
                  <a:pt x="299484" y="128917"/>
                  <a:pt x="299484" y="229223"/>
                </a:cubicBezTo>
                <a:cubicBezTo>
                  <a:pt x="299484" y="229223"/>
                  <a:pt x="299484" y="229223"/>
                  <a:pt x="269765" y="229223"/>
                </a:cubicBezTo>
                <a:cubicBezTo>
                  <a:pt x="269765" y="229223"/>
                  <a:pt x="269765" y="229223"/>
                  <a:pt x="269765" y="128917"/>
                </a:cubicBezTo>
                <a:cubicBezTo>
                  <a:pt x="269765" y="128917"/>
                  <a:pt x="269765" y="128917"/>
                  <a:pt x="220663" y="128917"/>
                </a:cubicBezTo>
                <a:cubicBezTo>
                  <a:pt x="220663" y="128917"/>
                  <a:pt x="220663" y="128917"/>
                  <a:pt x="220663" y="229223"/>
                </a:cubicBezTo>
                <a:cubicBezTo>
                  <a:pt x="220663" y="229223"/>
                  <a:pt x="220663" y="229223"/>
                  <a:pt x="189652" y="229223"/>
                </a:cubicBezTo>
                <a:cubicBezTo>
                  <a:pt x="189652" y="229223"/>
                  <a:pt x="189652" y="229223"/>
                  <a:pt x="189652" y="128917"/>
                </a:cubicBezTo>
                <a:cubicBezTo>
                  <a:pt x="189652" y="128917"/>
                  <a:pt x="189652" y="128917"/>
                  <a:pt x="140550" y="128917"/>
                </a:cubicBezTo>
                <a:cubicBezTo>
                  <a:pt x="140550" y="128917"/>
                  <a:pt x="140550" y="128917"/>
                  <a:pt x="140550" y="229223"/>
                </a:cubicBezTo>
                <a:cubicBezTo>
                  <a:pt x="140550" y="229223"/>
                  <a:pt x="140550" y="229223"/>
                  <a:pt x="109538" y="229223"/>
                </a:cubicBezTo>
                <a:cubicBezTo>
                  <a:pt x="109538" y="229223"/>
                  <a:pt x="109538" y="229223"/>
                  <a:pt x="109538" y="128917"/>
                </a:cubicBezTo>
                <a:cubicBezTo>
                  <a:pt x="109538" y="128917"/>
                  <a:pt x="109538" y="128917"/>
                  <a:pt x="60436" y="128917"/>
                </a:cubicBezTo>
                <a:cubicBezTo>
                  <a:pt x="60436" y="128917"/>
                  <a:pt x="60436" y="128917"/>
                  <a:pt x="60436" y="229223"/>
                </a:cubicBezTo>
                <a:cubicBezTo>
                  <a:pt x="60436" y="229223"/>
                  <a:pt x="60436" y="229223"/>
                  <a:pt x="30717" y="229223"/>
                </a:cubicBezTo>
                <a:cubicBezTo>
                  <a:pt x="30717" y="229223"/>
                  <a:pt x="30717" y="229223"/>
                  <a:pt x="30717" y="128917"/>
                </a:cubicBezTo>
                <a:cubicBezTo>
                  <a:pt x="30717" y="128917"/>
                  <a:pt x="30717" y="128917"/>
                  <a:pt x="15211" y="128917"/>
                </a:cubicBezTo>
                <a:cubicBezTo>
                  <a:pt x="8750" y="128917"/>
                  <a:pt x="2290" y="125060"/>
                  <a:pt x="997" y="118630"/>
                </a:cubicBezTo>
                <a:cubicBezTo>
                  <a:pt x="-1587" y="112200"/>
                  <a:pt x="997" y="105770"/>
                  <a:pt x="7458" y="101912"/>
                </a:cubicBezTo>
                <a:cubicBezTo>
                  <a:pt x="7458" y="101912"/>
                  <a:pt x="7458" y="101912"/>
                  <a:pt x="157348" y="28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任意多边形: 形状 81">
            <a:extLst>
              <a:ext uri="{FF2B5EF4-FFF2-40B4-BE49-F238E27FC236}">
                <a16:creationId xmlns:a16="http://schemas.microsoft.com/office/drawing/2014/main" id="{1259B352-4464-4BFD-BA2D-7FD30A5948E6}"/>
              </a:ext>
            </a:extLst>
          </p:cNvPr>
          <p:cNvSpPr>
            <a:spLocks/>
          </p:cNvSpPr>
          <p:nvPr/>
        </p:nvSpPr>
        <p:spPr bwMode="auto">
          <a:xfrm>
            <a:off x="3843566" y="3954004"/>
            <a:ext cx="329741" cy="328777"/>
          </a:xfrm>
          <a:custGeom>
            <a:avLst/>
            <a:gdLst>
              <a:gd name="connsiteX0" fmla="*/ 15478 w 330200"/>
              <a:gd name="connsiteY0" fmla="*/ 259385 h 329235"/>
              <a:gd name="connsiteX1" fmla="*/ 314722 w 330200"/>
              <a:gd name="connsiteY1" fmla="*/ 259385 h 329235"/>
              <a:gd name="connsiteX2" fmla="*/ 330200 w 330200"/>
              <a:gd name="connsiteY2" fmla="*/ 274907 h 329235"/>
              <a:gd name="connsiteX3" fmla="*/ 330200 w 330200"/>
              <a:gd name="connsiteY3" fmla="*/ 313713 h 329235"/>
              <a:gd name="connsiteX4" fmla="*/ 314722 w 330200"/>
              <a:gd name="connsiteY4" fmla="*/ 329235 h 329235"/>
              <a:gd name="connsiteX5" fmla="*/ 15478 w 330200"/>
              <a:gd name="connsiteY5" fmla="*/ 329235 h 329235"/>
              <a:gd name="connsiteX6" fmla="*/ 0 w 330200"/>
              <a:gd name="connsiteY6" fmla="*/ 313713 h 329235"/>
              <a:gd name="connsiteX7" fmla="*/ 0 w 330200"/>
              <a:gd name="connsiteY7" fmla="*/ 274907 h 329235"/>
              <a:gd name="connsiteX8" fmla="*/ 15478 w 330200"/>
              <a:gd name="connsiteY8" fmla="*/ 259385 h 329235"/>
              <a:gd name="connsiteX9" fmla="*/ 157348 w 330200"/>
              <a:gd name="connsiteY9" fmla="*/ 2893 h 329235"/>
              <a:gd name="connsiteX10" fmla="*/ 172854 w 330200"/>
              <a:gd name="connsiteY10" fmla="*/ 2893 h 329235"/>
              <a:gd name="connsiteX11" fmla="*/ 322743 w 330200"/>
              <a:gd name="connsiteY11" fmla="*/ 101912 h 329235"/>
              <a:gd name="connsiteX12" fmla="*/ 329204 w 330200"/>
              <a:gd name="connsiteY12" fmla="*/ 118630 h 329235"/>
              <a:gd name="connsiteX13" fmla="*/ 314990 w 330200"/>
              <a:gd name="connsiteY13" fmla="*/ 128917 h 329235"/>
              <a:gd name="connsiteX14" fmla="*/ 299484 w 330200"/>
              <a:gd name="connsiteY14" fmla="*/ 128917 h 329235"/>
              <a:gd name="connsiteX15" fmla="*/ 299484 w 330200"/>
              <a:gd name="connsiteY15" fmla="*/ 229223 h 329235"/>
              <a:gd name="connsiteX16" fmla="*/ 269765 w 330200"/>
              <a:gd name="connsiteY16" fmla="*/ 229223 h 329235"/>
              <a:gd name="connsiteX17" fmla="*/ 269765 w 330200"/>
              <a:gd name="connsiteY17" fmla="*/ 128917 h 329235"/>
              <a:gd name="connsiteX18" fmla="*/ 220663 w 330200"/>
              <a:gd name="connsiteY18" fmla="*/ 128917 h 329235"/>
              <a:gd name="connsiteX19" fmla="*/ 220663 w 330200"/>
              <a:gd name="connsiteY19" fmla="*/ 229223 h 329235"/>
              <a:gd name="connsiteX20" fmla="*/ 189652 w 330200"/>
              <a:gd name="connsiteY20" fmla="*/ 229223 h 329235"/>
              <a:gd name="connsiteX21" fmla="*/ 189652 w 330200"/>
              <a:gd name="connsiteY21" fmla="*/ 128917 h 329235"/>
              <a:gd name="connsiteX22" fmla="*/ 140550 w 330200"/>
              <a:gd name="connsiteY22" fmla="*/ 128917 h 329235"/>
              <a:gd name="connsiteX23" fmla="*/ 140550 w 330200"/>
              <a:gd name="connsiteY23" fmla="*/ 229223 h 329235"/>
              <a:gd name="connsiteX24" fmla="*/ 109538 w 330200"/>
              <a:gd name="connsiteY24" fmla="*/ 229223 h 329235"/>
              <a:gd name="connsiteX25" fmla="*/ 109538 w 330200"/>
              <a:gd name="connsiteY25" fmla="*/ 128917 h 329235"/>
              <a:gd name="connsiteX26" fmla="*/ 60436 w 330200"/>
              <a:gd name="connsiteY26" fmla="*/ 128917 h 329235"/>
              <a:gd name="connsiteX27" fmla="*/ 60436 w 330200"/>
              <a:gd name="connsiteY27" fmla="*/ 229223 h 329235"/>
              <a:gd name="connsiteX28" fmla="*/ 30717 w 330200"/>
              <a:gd name="connsiteY28" fmla="*/ 229223 h 329235"/>
              <a:gd name="connsiteX29" fmla="*/ 30717 w 330200"/>
              <a:gd name="connsiteY29" fmla="*/ 128917 h 329235"/>
              <a:gd name="connsiteX30" fmla="*/ 15211 w 330200"/>
              <a:gd name="connsiteY30" fmla="*/ 128917 h 329235"/>
              <a:gd name="connsiteX31" fmla="*/ 997 w 330200"/>
              <a:gd name="connsiteY31" fmla="*/ 118630 h 329235"/>
              <a:gd name="connsiteX32" fmla="*/ 7458 w 330200"/>
              <a:gd name="connsiteY32" fmla="*/ 101912 h 329235"/>
              <a:gd name="connsiteX33" fmla="*/ 157348 w 330200"/>
              <a:gd name="connsiteY33" fmla="*/ 2893 h 32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0200" h="329235">
                <a:moveTo>
                  <a:pt x="15478" y="259385"/>
                </a:moveTo>
                <a:cubicBezTo>
                  <a:pt x="15478" y="259385"/>
                  <a:pt x="15478" y="259385"/>
                  <a:pt x="314722" y="259385"/>
                </a:cubicBezTo>
                <a:cubicBezTo>
                  <a:pt x="322461" y="259385"/>
                  <a:pt x="330200" y="265853"/>
                  <a:pt x="330200" y="274907"/>
                </a:cubicBezTo>
                <a:cubicBezTo>
                  <a:pt x="330200" y="274907"/>
                  <a:pt x="330200" y="274907"/>
                  <a:pt x="330200" y="313713"/>
                </a:cubicBezTo>
                <a:cubicBezTo>
                  <a:pt x="330200" y="322768"/>
                  <a:pt x="322461" y="329235"/>
                  <a:pt x="314722" y="329235"/>
                </a:cubicBezTo>
                <a:cubicBezTo>
                  <a:pt x="314722" y="329235"/>
                  <a:pt x="314722" y="329235"/>
                  <a:pt x="15478" y="329235"/>
                </a:cubicBezTo>
                <a:cubicBezTo>
                  <a:pt x="7739" y="329235"/>
                  <a:pt x="0" y="322768"/>
                  <a:pt x="0" y="313713"/>
                </a:cubicBezTo>
                <a:cubicBezTo>
                  <a:pt x="0" y="313713"/>
                  <a:pt x="0" y="313713"/>
                  <a:pt x="0" y="274907"/>
                </a:cubicBezTo>
                <a:cubicBezTo>
                  <a:pt x="0" y="265853"/>
                  <a:pt x="7739" y="259385"/>
                  <a:pt x="15478" y="259385"/>
                </a:cubicBezTo>
                <a:close/>
                <a:moveTo>
                  <a:pt x="157348" y="2893"/>
                </a:moveTo>
                <a:cubicBezTo>
                  <a:pt x="161224" y="-965"/>
                  <a:pt x="168977" y="-965"/>
                  <a:pt x="172854" y="2893"/>
                </a:cubicBezTo>
                <a:cubicBezTo>
                  <a:pt x="172854" y="2893"/>
                  <a:pt x="172854" y="2893"/>
                  <a:pt x="322743" y="101912"/>
                </a:cubicBezTo>
                <a:cubicBezTo>
                  <a:pt x="329204" y="105770"/>
                  <a:pt x="331788" y="112200"/>
                  <a:pt x="329204" y="118630"/>
                </a:cubicBezTo>
                <a:cubicBezTo>
                  <a:pt x="327912" y="125060"/>
                  <a:pt x="321451" y="128917"/>
                  <a:pt x="314990" y="128917"/>
                </a:cubicBezTo>
                <a:cubicBezTo>
                  <a:pt x="314990" y="128917"/>
                  <a:pt x="314990" y="128917"/>
                  <a:pt x="299484" y="128917"/>
                </a:cubicBezTo>
                <a:cubicBezTo>
                  <a:pt x="299484" y="128917"/>
                  <a:pt x="299484" y="128917"/>
                  <a:pt x="299484" y="229223"/>
                </a:cubicBezTo>
                <a:cubicBezTo>
                  <a:pt x="299484" y="229223"/>
                  <a:pt x="299484" y="229223"/>
                  <a:pt x="269765" y="229223"/>
                </a:cubicBezTo>
                <a:cubicBezTo>
                  <a:pt x="269765" y="229223"/>
                  <a:pt x="269765" y="229223"/>
                  <a:pt x="269765" y="128917"/>
                </a:cubicBezTo>
                <a:cubicBezTo>
                  <a:pt x="269765" y="128917"/>
                  <a:pt x="269765" y="128917"/>
                  <a:pt x="220663" y="128917"/>
                </a:cubicBezTo>
                <a:cubicBezTo>
                  <a:pt x="220663" y="128917"/>
                  <a:pt x="220663" y="128917"/>
                  <a:pt x="220663" y="229223"/>
                </a:cubicBezTo>
                <a:cubicBezTo>
                  <a:pt x="220663" y="229223"/>
                  <a:pt x="220663" y="229223"/>
                  <a:pt x="189652" y="229223"/>
                </a:cubicBezTo>
                <a:cubicBezTo>
                  <a:pt x="189652" y="229223"/>
                  <a:pt x="189652" y="229223"/>
                  <a:pt x="189652" y="128917"/>
                </a:cubicBezTo>
                <a:cubicBezTo>
                  <a:pt x="189652" y="128917"/>
                  <a:pt x="189652" y="128917"/>
                  <a:pt x="140550" y="128917"/>
                </a:cubicBezTo>
                <a:cubicBezTo>
                  <a:pt x="140550" y="128917"/>
                  <a:pt x="140550" y="128917"/>
                  <a:pt x="140550" y="229223"/>
                </a:cubicBezTo>
                <a:cubicBezTo>
                  <a:pt x="140550" y="229223"/>
                  <a:pt x="140550" y="229223"/>
                  <a:pt x="109538" y="229223"/>
                </a:cubicBezTo>
                <a:cubicBezTo>
                  <a:pt x="109538" y="229223"/>
                  <a:pt x="109538" y="229223"/>
                  <a:pt x="109538" y="128917"/>
                </a:cubicBezTo>
                <a:cubicBezTo>
                  <a:pt x="109538" y="128917"/>
                  <a:pt x="109538" y="128917"/>
                  <a:pt x="60436" y="128917"/>
                </a:cubicBezTo>
                <a:cubicBezTo>
                  <a:pt x="60436" y="128917"/>
                  <a:pt x="60436" y="128917"/>
                  <a:pt x="60436" y="229223"/>
                </a:cubicBezTo>
                <a:cubicBezTo>
                  <a:pt x="60436" y="229223"/>
                  <a:pt x="60436" y="229223"/>
                  <a:pt x="30717" y="229223"/>
                </a:cubicBezTo>
                <a:cubicBezTo>
                  <a:pt x="30717" y="229223"/>
                  <a:pt x="30717" y="229223"/>
                  <a:pt x="30717" y="128917"/>
                </a:cubicBezTo>
                <a:cubicBezTo>
                  <a:pt x="30717" y="128917"/>
                  <a:pt x="30717" y="128917"/>
                  <a:pt x="15211" y="128917"/>
                </a:cubicBezTo>
                <a:cubicBezTo>
                  <a:pt x="8750" y="128917"/>
                  <a:pt x="2290" y="125060"/>
                  <a:pt x="997" y="118630"/>
                </a:cubicBezTo>
                <a:cubicBezTo>
                  <a:pt x="-1587" y="112200"/>
                  <a:pt x="997" y="105770"/>
                  <a:pt x="7458" y="101912"/>
                </a:cubicBezTo>
                <a:cubicBezTo>
                  <a:pt x="7458" y="101912"/>
                  <a:pt x="7458" y="101912"/>
                  <a:pt x="157348" y="28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5EE6BFB-37C6-4D48-891B-86D394CD89D8}"/>
              </a:ext>
            </a:extLst>
          </p:cNvPr>
          <p:cNvSpPr/>
          <p:nvPr/>
        </p:nvSpPr>
        <p:spPr>
          <a:xfrm>
            <a:off x="757170" y="4497290"/>
            <a:ext cx="259584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977723-D742-4118-9AF5-4F641816CFE2}"/>
              </a:ext>
            </a:extLst>
          </p:cNvPr>
          <p:cNvSpPr/>
          <p:nvPr/>
        </p:nvSpPr>
        <p:spPr>
          <a:xfrm>
            <a:off x="1002283" y="4166113"/>
            <a:ext cx="2105617" cy="3075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46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246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70A7008-2131-4CA3-A9F4-6BFCD2A5B6F3}"/>
              </a:ext>
            </a:extLst>
          </p:cNvPr>
          <p:cNvSpPr/>
          <p:nvPr/>
        </p:nvSpPr>
        <p:spPr>
          <a:xfrm>
            <a:off x="4714298" y="4497290"/>
            <a:ext cx="259584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86DD9DC-7D89-4842-9B4B-A335F1E4CA3A}"/>
              </a:ext>
            </a:extLst>
          </p:cNvPr>
          <p:cNvSpPr/>
          <p:nvPr/>
        </p:nvSpPr>
        <p:spPr>
          <a:xfrm>
            <a:off x="4959411" y="4166113"/>
            <a:ext cx="2105617" cy="3075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46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246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F864C13-DCE8-483B-8289-1205B94E8DB5}"/>
              </a:ext>
            </a:extLst>
          </p:cNvPr>
          <p:cNvSpPr/>
          <p:nvPr/>
        </p:nvSpPr>
        <p:spPr>
          <a:xfrm>
            <a:off x="8753438" y="4497290"/>
            <a:ext cx="259584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5CF2D9F-8294-4C6F-9E57-5C9750489F67}"/>
              </a:ext>
            </a:extLst>
          </p:cNvPr>
          <p:cNvSpPr/>
          <p:nvPr/>
        </p:nvSpPr>
        <p:spPr>
          <a:xfrm>
            <a:off x="8998551" y="4166113"/>
            <a:ext cx="2105617" cy="3075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46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246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9" name="Picture 48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8"/>
          <p:cNvSpPr>
            <a:spLocks/>
          </p:cNvSpPr>
          <p:nvPr/>
        </p:nvSpPr>
        <p:spPr bwMode="auto">
          <a:xfrm>
            <a:off x="5319625" y="4404802"/>
            <a:ext cx="600804" cy="721332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7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7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5319625" y="2732346"/>
            <a:ext cx="600804" cy="721332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sp>
        <p:nvSpPr>
          <p:cNvPr id="30" name="Freeform 32"/>
          <p:cNvSpPr>
            <a:spLocks/>
          </p:cNvSpPr>
          <p:nvPr/>
        </p:nvSpPr>
        <p:spPr bwMode="auto">
          <a:xfrm>
            <a:off x="7166449" y="3176975"/>
            <a:ext cx="3656648" cy="12189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319626" y="4109572"/>
            <a:ext cx="1201607" cy="1016562"/>
            <a:chOff x="3989567" y="3082312"/>
            <a:chExt cx="901440" cy="762620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4440286" y="3303792"/>
              <a:ext cx="450720" cy="541140"/>
            </a:xfrm>
            <a:custGeom>
              <a:avLst/>
              <a:gdLst>
                <a:gd name="T0" fmla="*/ 453 w 453"/>
                <a:gd name="T1" fmla="*/ 0 h 474"/>
                <a:gd name="T2" fmla="*/ 0 w 453"/>
                <a:gd name="T3" fmla="*/ 197 h 474"/>
                <a:gd name="T4" fmla="*/ 0 w 453"/>
                <a:gd name="T5" fmla="*/ 474 h 474"/>
                <a:gd name="T6" fmla="*/ 453 w 453"/>
                <a:gd name="T7" fmla="*/ 277 h 474"/>
                <a:gd name="T8" fmla="*/ 453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7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3989567" y="3303792"/>
              <a:ext cx="450720" cy="54114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7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7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3989568" y="3082312"/>
              <a:ext cx="901439" cy="446384"/>
            </a:xfrm>
            <a:custGeom>
              <a:avLst/>
              <a:gdLst>
                <a:gd name="T0" fmla="*/ 453 w 906"/>
                <a:gd name="T1" fmla="*/ 0 h 391"/>
                <a:gd name="T2" fmla="*/ 0 w 906"/>
                <a:gd name="T3" fmla="*/ 194 h 391"/>
                <a:gd name="T4" fmla="*/ 453 w 906"/>
                <a:gd name="T5" fmla="*/ 391 h 391"/>
                <a:gd name="T6" fmla="*/ 906 w 906"/>
                <a:gd name="T7" fmla="*/ 194 h 391"/>
                <a:gd name="T8" fmla="*/ 453 w 906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91">
                  <a:moveTo>
                    <a:pt x="453" y="0"/>
                  </a:moveTo>
                  <a:lnTo>
                    <a:pt x="0" y="194"/>
                  </a:lnTo>
                  <a:lnTo>
                    <a:pt x="453" y="391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4102994" y="3441931"/>
              <a:ext cx="182079" cy="262579"/>
            </a:xfrm>
            <a:custGeom>
              <a:avLst/>
              <a:gdLst>
                <a:gd name="T0" fmla="*/ 25 w 77"/>
                <a:gd name="T1" fmla="*/ 80 h 97"/>
                <a:gd name="T2" fmla="*/ 9 w 77"/>
                <a:gd name="T3" fmla="*/ 46 h 97"/>
                <a:gd name="T4" fmla="*/ 25 w 77"/>
                <a:gd name="T5" fmla="*/ 26 h 97"/>
                <a:gd name="T6" fmla="*/ 41 w 77"/>
                <a:gd name="T7" fmla="*/ 60 h 97"/>
                <a:gd name="T8" fmla="*/ 22 w 77"/>
                <a:gd name="T9" fmla="*/ 9 h 97"/>
                <a:gd name="T10" fmla="*/ 20 w 77"/>
                <a:gd name="T11" fmla="*/ 17 h 97"/>
                <a:gd name="T12" fmla="*/ 11 w 77"/>
                <a:gd name="T13" fmla="*/ 12 h 97"/>
                <a:gd name="T14" fmla="*/ 8 w 77"/>
                <a:gd name="T15" fmla="*/ 26 h 97"/>
                <a:gd name="T16" fmla="*/ 0 w 77"/>
                <a:gd name="T17" fmla="*/ 36 h 97"/>
                <a:gd name="T18" fmla="*/ 5 w 77"/>
                <a:gd name="T19" fmla="*/ 51 h 97"/>
                <a:gd name="T20" fmla="*/ 5 w 77"/>
                <a:gd name="T21" fmla="*/ 70 h 97"/>
                <a:gd name="T22" fmla="*/ 13 w 77"/>
                <a:gd name="T23" fmla="*/ 77 h 97"/>
                <a:gd name="T24" fmla="*/ 21 w 77"/>
                <a:gd name="T25" fmla="*/ 94 h 97"/>
                <a:gd name="T26" fmla="*/ 29 w 77"/>
                <a:gd name="T27" fmla="*/ 89 h 97"/>
                <a:gd name="T28" fmla="*/ 36 w 77"/>
                <a:gd name="T29" fmla="*/ 87 h 97"/>
                <a:gd name="T30" fmla="*/ 45 w 77"/>
                <a:gd name="T31" fmla="*/ 88 h 97"/>
                <a:gd name="T32" fmla="*/ 45 w 77"/>
                <a:gd name="T33" fmla="*/ 69 h 97"/>
                <a:gd name="T34" fmla="*/ 50 w 77"/>
                <a:gd name="T35" fmla="*/ 58 h 97"/>
                <a:gd name="T36" fmla="*/ 42 w 77"/>
                <a:gd name="T37" fmla="*/ 41 h 97"/>
                <a:gd name="T38" fmla="*/ 40 w 77"/>
                <a:gd name="T39" fmla="*/ 25 h 97"/>
                <a:gd name="T40" fmla="*/ 30 w 77"/>
                <a:gd name="T41" fmla="*/ 21 h 97"/>
                <a:gd name="T42" fmla="*/ 22 w 77"/>
                <a:gd name="T43" fmla="*/ 9 h 97"/>
                <a:gd name="T44" fmla="*/ 60 w 77"/>
                <a:gd name="T45" fmla="*/ 48 h 97"/>
                <a:gd name="T46" fmla="*/ 49 w 77"/>
                <a:gd name="T47" fmla="*/ 25 h 97"/>
                <a:gd name="T48" fmla="*/ 60 w 77"/>
                <a:gd name="T49" fmla="*/ 12 h 97"/>
                <a:gd name="T50" fmla="*/ 70 w 77"/>
                <a:gd name="T51" fmla="*/ 35 h 97"/>
                <a:gd name="T52" fmla="*/ 58 w 77"/>
                <a:gd name="T53" fmla="*/ 0 h 97"/>
                <a:gd name="T54" fmla="*/ 57 w 77"/>
                <a:gd name="T55" fmla="*/ 5 h 97"/>
                <a:gd name="T56" fmla="*/ 50 w 77"/>
                <a:gd name="T57" fmla="*/ 2 h 97"/>
                <a:gd name="T58" fmla="*/ 48 w 77"/>
                <a:gd name="T59" fmla="*/ 11 h 97"/>
                <a:gd name="T60" fmla="*/ 43 w 77"/>
                <a:gd name="T61" fmla="*/ 18 h 97"/>
                <a:gd name="T62" fmla="*/ 46 w 77"/>
                <a:gd name="T63" fmla="*/ 28 h 97"/>
                <a:gd name="T64" fmla="*/ 46 w 77"/>
                <a:gd name="T65" fmla="*/ 41 h 97"/>
                <a:gd name="T66" fmla="*/ 52 w 77"/>
                <a:gd name="T67" fmla="*/ 46 h 97"/>
                <a:gd name="T68" fmla="*/ 57 w 77"/>
                <a:gd name="T69" fmla="*/ 57 h 97"/>
                <a:gd name="T70" fmla="*/ 62 w 77"/>
                <a:gd name="T71" fmla="*/ 55 h 97"/>
                <a:gd name="T72" fmla="*/ 67 w 77"/>
                <a:gd name="T73" fmla="*/ 53 h 97"/>
                <a:gd name="T74" fmla="*/ 73 w 77"/>
                <a:gd name="T75" fmla="*/ 53 h 97"/>
                <a:gd name="T76" fmla="*/ 73 w 77"/>
                <a:gd name="T77" fmla="*/ 41 h 97"/>
                <a:gd name="T78" fmla="*/ 77 w 77"/>
                <a:gd name="T79" fmla="*/ 33 h 97"/>
                <a:gd name="T80" fmla="*/ 72 w 77"/>
                <a:gd name="T81" fmla="*/ 22 h 97"/>
                <a:gd name="T82" fmla="*/ 70 w 77"/>
                <a:gd name="T83" fmla="*/ 11 h 97"/>
                <a:gd name="T84" fmla="*/ 63 w 77"/>
                <a:gd name="T85" fmla="*/ 8 h 97"/>
                <a:gd name="T86" fmla="*/ 58 w 77"/>
                <a:gd name="T8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" h="97">
                  <a:moveTo>
                    <a:pt x="29" y="81"/>
                  </a:moveTo>
                  <a:cubicBezTo>
                    <a:pt x="28" y="81"/>
                    <a:pt x="26" y="81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16" y="76"/>
                    <a:pt x="9" y="61"/>
                    <a:pt x="9" y="46"/>
                  </a:cubicBezTo>
                  <a:cubicBezTo>
                    <a:pt x="10" y="34"/>
                    <a:pt x="15" y="26"/>
                    <a:pt x="22" y="26"/>
                  </a:cubicBezTo>
                  <a:cubicBezTo>
                    <a:pt x="23" y="26"/>
                    <a:pt x="24" y="26"/>
                    <a:pt x="25" y="2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4" y="30"/>
                    <a:pt x="41" y="46"/>
                    <a:pt x="41" y="60"/>
                  </a:cubicBezTo>
                  <a:cubicBezTo>
                    <a:pt x="41" y="73"/>
                    <a:pt x="36" y="81"/>
                    <a:pt x="29" y="81"/>
                  </a:cubicBezTo>
                  <a:moveTo>
                    <a:pt x="22" y="9"/>
                  </a:move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18" y="17"/>
                    <a:pt x="16" y="18"/>
                    <a:pt x="14" y="19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9"/>
                    <a:pt x="6" y="33"/>
                    <a:pt x="5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6"/>
                    <a:pt x="6" y="61"/>
                    <a:pt x="8" y="65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6" y="81"/>
                    <a:pt x="18" y="84"/>
                    <a:pt x="21" y="86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90"/>
                    <a:pt x="30" y="90"/>
                    <a:pt x="30" y="90"/>
                  </a:cubicBezTo>
                  <a:cubicBezTo>
                    <a:pt x="32" y="90"/>
                    <a:pt x="34" y="89"/>
                    <a:pt x="36" y="87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4" y="77"/>
                    <a:pt x="45" y="73"/>
                    <a:pt x="45" y="69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1"/>
                    <a:pt x="44" y="46"/>
                    <a:pt x="42" y="41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5" y="26"/>
                    <a:pt x="32" y="23"/>
                    <a:pt x="30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62" y="49"/>
                  </a:moveTo>
                  <a:cubicBezTo>
                    <a:pt x="61" y="49"/>
                    <a:pt x="61" y="49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4" y="46"/>
                    <a:pt x="49" y="35"/>
                    <a:pt x="49" y="25"/>
                  </a:cubicBezTo>
                  <a:cubicBezTo>
                    <a:pt x="49" y="17"/>
                    <a:pt x="53" y="11"/>
                    <a:pt x="57" y="11"/>
                  </a:cubicBezTo>
                  <a:cubicBezTo>
                    <a:pt x="58" y="11"/>
                    <a:pt x="59" y="11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6" y="14"/>
                    <a:pt x="71" y="25"/>
                    <a:pt x="70" y="35"/>
                  </a:cubicBezTo>
                  <a:cubicBezTo>
                    <a:pt x="70" y="43"/>
                    <a:pt x="67" y="49"/>
                    <a:pt x="62" y="49"/>
                  </a:cubicBezTo>
                  <a:moveTo>
                    <a:pt x="58" y="0"/>
                  </a:move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5" y="5"/>
                    <a:pt x="54" y="6"/>
                    <a:pt x="52" y="7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4"/>
                    <a:pt x="47" y="16"/>
                    <a:pt x="46" y="19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32"/>
                    <a:pt x="47" y="35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3" y="49"/>
                    <a:pt x="55" y="51"/>
                    <a:pt x="57" y="52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63" y="55"/>
                    <a:pt x="63" y="55"/>
                  </a:cubicBezTo>
                  <a:cubicBezTo>
                    <a:pt x="65" y="55"/>
                    <a:pt x="66" y="54"/>
                    <a:pt x="67" y="5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2" y="46"/>
                    <a:pt x="73" y="44"/>
                    <a:pt x="73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3" y="28"/>
                    <a:pt x="73" y="25"/>
                    <a:pt x="72" y="22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1"/>
                    <a:pt x="65" y="9"/>
                    <a:pt x="63" y="8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19628" y="3274105"/>
            <a:ext cx="1201609" cy="1015040"/>
            <a:chOff x="3989566" y="2455549"/>
            <a:chExt cx="901441" cy="761478"/>
          </a:xfrm>
        </p:grpSpPr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4440286" y="2677028"/>
              <a:ext cx="450720" cy="539999"/>
            </a:xfrm>
            <a:custGeom>
              <a:avLst/>
              <a:gdLst>
                <a:gd name="T0" fmla="*/ 453 w 453"/>
                <a:gd name="T1" fmla="*/ 0 h 473"/>
                <a:gd name="T2" fmla="*/ 0 w 453"/>
                <a:gd name="T3" fmla="*/ 194 h 473"/>
                <a:gd name="T4" fmla="*/ 0 w 453"/>
                <a:gd name="T5" fmla="*/ 473 h 473"/>
                <a:gd name="T6" fmla="*/ 453 w 453"/>
                <a:gd name="T7" fmla="*/ 277 h 473"/>
                <a:gd name="T8" fmla="*/ 453 w 45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3">
                  <a:moveTo>
                    <a:pt x="453" y="0"/>
                  </a:moveTo>
                  <a:lnTo>
                    <a:pt x="0" y="194"/>
                  </a:lnTo>
                  <a:lnTo>
                    <a:pt x="0" y="473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AE0D1D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989566" y="2677028"/>
              <a:ext cx="450720" cy="539999"/>
            </a:xfrm>
            <a:custGeom>
              <a:avLst/>
              <a:gdLst>
                <a:gd name="T0" fmla="*/ 0 w 453"/>
                <a:gd name="T1" fmla="*/ 0 h 473"/>
                <a:gd name="T2" fmla="*/ 453 w 453"/>
                <a:gd name="T3" fmla="*/ 194 h 473"/>
                <a:gd name="T4" fmla="*/ 453 w 453"/>
                <a:gd name="T5" fmla="*/ 473 h 473"/>
                <a:gd name="T6" fmla="*/ 0 w 453"/>
                <a:gd name="T7" fmla="*/ 277 h 473"/>
                <a:gd name="T8" fmla="*/ 0 w 45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3">
                  <a:moveTo>
                    <a:pt x="0" y="0"/>
                  </a:moveTo>
                  <a:lnTo>
                    <a:pt x="453" y="194"/>
                  </a:lnTo>
                  <a:lnTo>
                    <a:pt x="453" y="473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0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989568" y="2455549"/>
              <a:ext cx="901439" cy="442958"/>
            </a:xfrm>
            <a:custGeom>
              <a:avLst/>
              <a:gdLst>
                <a:gd name="T0" fmla="*/ 453 w 906"/>
                <a:gd name="T1" fmla="*/ 0 h 388"/>
                <a:gd name="T2" fmla="*/ 0 w 906"/>
                <a:gd name="T3" fmla="*/ 194 h 388"/>
                <a:gd name="T4" fmla="*/ 453 w 906"/>
                <a:gd name="T5" fmla="*/ 388 h 388"/>
                <a:gd name="T6" fmla="*/ 906 w 906"/>
                <a:gd name="T7" fmla="*/ 194 h 388"/>
                <a:gd name="T8" fmla="*/ 453 w 906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41" name="Freeform 43"/>
            <p:cNvSpPr>
              <a:spLocks noEditPoints="1"/>
            </p:cNvSpPr>
            <p:nvPr/>
          </p:nvSpPr>
          <p:spPr bwMode="auto">
            <a:xfrm>
              <a:off x="4133837" y="2798042"/>
              <a:ext cx="165164" cy="286554"/>
            </a:xfrm>
            <a:custGeom>
              <a:avLst/>
              <a:gdLst>
                <a:gd name="T0" fmla="*/ 63 w 70"/>
                <a:gd name="T1" fmla="*/ 23 h 106"/>
                <a:gd name="T2" fmla="*/ 51 w 70"/>
                <a:gd name="T3" fmla="*/ 38 h 106"/>
                <a:gd name="T4" fmla="*/ 42 w 70"/>
                <a:gd name="T5" fmla="*/ 25 h 106"/>
                <a:gd name="T6" fmla="*/ 42 w 70"/>
                <a:gd name="T7" fmla="*/ 24 h 106"/>
                <a:gd name="T8" fmla="*/ 41 w 70"/>
                <a:gd name="T9" fmla="*/ 25 h 106"/>
                <a:gd name="T10" fmla="*/ 33 w 70"/>
                <a:gd name="T11" fmla="*/ 35 h 106"/>
                <a:gd name="T12" fmla="*/ 34 w 70"/>
                <a:gd name="T13" fmla="*/ 37 h 106"/>
                <a:gd name="T14" fmla="*/ 42 w 70"/>
                <a:gd name="T15" fmla="*/ 28 h 106"/>
                <a:gd name="T16" fmla="*/ 51 w 70"/>
                <a:gd name="T17" fmla="*/ 40 h 106"/>
                <a:gd name="T18" fmla="*/ 51 w 70"/>
                <a:gd name="T19" fmla="*/ 41 h 106"/>
                <a:gd name="T20" fmla="*/ 52 w 70"/>
                <a:gd name="T21" fmla="*/ 41 h 106"/>
                <a:gd name="T22" fmla="*/ 64 w 70"/>
                <a:gd name="T23" fmla="*/ 26 h 106"/>
                <a:gd name="T24" fmla="*/ 63 w 70"/>
                <a:gd name="T25" fmla="*/ 23 h 106"/>
                <a:gd name="T26" fmla="*/ 18 w 70"/>
                <a:gd name="T27" fmla="*/ 13 h 106"/>
                <a:gd name="T28" fmla="*/ 8 w 70"/>
                <a:gd name="T29" fmla="*/ 26 h 106"/>
                <a:gd name="T30" fmla="*/ 13 w 70"/>
                <a:gd name="T31" fmla="*/ 43 h 106"/>
                <a:gd name="T32" fmla="*/ 5 w 70"/>
                <a:gd name="T33" fmla="*/ 52 h 106"/>
                <a:gd name="T34" fmla="*/ 29 w 70"/>
                <a:gd name="T35" fmla="*/ 62 h 106"/>
                <a:gd name="T36" fmla="*/ 29 w 70"/>
                <a:gd name="T37" fmla="*/ 98 h 106"/>
                <a:gd name="T38" fmla="*/ 47 w 70"/>
                <a:gd name="T39" fmla="*/ 78 h 106"/>
                <a:gd name="T40" fmla="*/ 47 w 70"/>
                <a:gd name="T41" fmla="*/ 68 h 106"/>
                <a:gd name="T42" fmla="*/ 44 w 70"/>
                <a:gd name="T43" fmla="*/ 66 h 106"/>
                <a:gd name="T44" fmla="*/ 41 w 70"/>
                <a:gd name="T45" fmla="*/ 67 h 106"/>
                <a:gd name="T46" fmla="*/ 33 w 70"/>
                <a:gd name="T47" fmla="*/ 73 h 106"/>
                <a:gd name="T48" fmla="*/ 24 w 70"/>
                <a:gd name="T49" fmla="*/ 48 h 106"/>
                <a:gd name="T50" fmla="*/ 29 w 70"/>
                <a:gd name="T51" fmla="*/ 35 h 106"/>
                <a:gd name="T52" fmla="*/ 18 w 70"/>
                <a:gd name="T53" fmla="*/ 13 h 106"/>
                <a:gd name="T54" fmla="*/ 28 w 70"/>
                <a:gd name="T55" fmla="*/ 64 h 106"/>
                <a:gd name="T56" fmla="*/ 0 w 70"/>
                <a:gd name="T57" fmla="*/ 52 h 106"/>
                <a:gd name="T58" fmla="*/ 0 w 70"/>
                <a:gd name="T59" fmla="*/ 94 h 106"/>
                <a:gd name="T60" fmla="*/ 3 w 70"/>
                <a:gd name="T61" fmla="*/ 96 h 106"/>
                <a:gd name="T62" fmla="*/ 3 w 70"/>
                <a:gd name="T63" fmla="*/ 59 h 106"/>
                <a:gd name="T64" fmla="*/ 25 w 70"/>
                <a:gd name="T65" fmla="*/ 68 h 106"/>
                <a:gd name="T66" fmla="*/ 25 w 70"/>
                <a:gd name="T67" fmla="*/ 105 h 106"/>
                <a:gd name="T68" fmla="*/ 28 w 70"/>
                <a:gd name="T69" fmla="*/ 106 h 106"/>
                <a:gd name="T70" fmla="*/ 28 w 70"/>
                <a:gd name="T71" fmla="*/ 64 h 106"/>
                <a:gd name="T72" fmla="*/ 70 w 70"/>
                <a:gd name="T73" fmla="*/ 17 h 106"/>
                <a:gd name="T74" fmla="*/ 27 w 70"/>
                <a:gd name="T75" fmla="*/ 0 h 106"/>
                <a:gd name="T76" fmla="*/ 27 w 70"/>
                <a:gd name="T77" fmla="*/ 16 h 106"/>
                <a:gd name="T78" fmla="*/ 30 w 70"/>
                <a:gd name="T79" fmla="*/ 23 h 106"/>
                <a:gd name="T80" fmla="*/ 30 w 70"/>
                <a:gd name="T81" fmla="*/ 6 h 106"/>
                <a:gd name="T82" fmla="*/ 67 w 70"/>
                <a:gd name="T83" fmla="*/ 21 h 106"/>
                <a:gd name="T84" fmla="*/ 67 w 70"/>
                <a:gd name="T85" fmla="*/ 53 h 106"/>
                <a:gd name="T86" fmla="*/ 32 w 70"/>
                <a:gd name="T87" fmla="*/ 39 h 106"/>
                <a:gd name="T88" fmla="*/ 31 w 70"/>
                <a:gd name="T89" fmla="*/ 44 h 106"/>
                <a:gd name="T90" fmla="*/ 47 w 70"/>
                <a:gd name="T91" fmla="*/ 50 h 106"/>
                <a:gd name="T92" fmla="*/ 47 w 70"/>
                <a:gd name="T93" fmla="*/ 54 h 106"/>
                <a:gd name="T94" fmla="*/ 43 w 70"/>
                <a:gd name="T95" fmla="*/ 52 h 106"/>
                <a:gd name="T96" fmla="*/ 43 w 70"/>
                <a:gd name="T97" fmla="*/ 57 h 106"/>
                <a:gd name="T98" fmla="*/ 55 w 70"/>
                <a:gd name="T99" fmla="*/ 63 h 106"/>
                <a:gd name="T100" fmla="*/ 55 w 70"/>
                <a:gd name="T101" fmla="*/ 57 h 106"/>
                <a:gd name="T102" fmla="*/ 50 w 70"/>
                <a:gd name="T103" fmla="*/ 55 h 106"/>
                <a:gd name="T104" fmla="*/ 50 w 70"/>
                <a:gd name="T105" fmla="*/ 52 h 106"/>
                <a:gd name="T106" fmla="*/ 70 w 70"/>
                <a:gd name="T107" fmla="*/ 60 h 106"/>
                <a:gd name="T108" fmla="*/ 70 w 70"/>
                <a:gd name="T109" fmla="*/ 1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0" h="106">
                  <a:moveTo>
                    <a:pt x="63" y="23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64" y="26"/>
                    <a:pt x="64" y="26"/>
                    <a:pt x="64" y="26"/>
                  </a:cubicBezTo>
                  <a:lnTo>
                    <a:pt x="63" y="23"/>
                  </a:lnTo>
                  <a:close/>
                  <a:moveTo>
                    <a:pt x="18" y="13"/>
                  </a:moveTo>
                  <a:cubicBezTo>
                    <a:pt x="13" y="10"/>
                    <a:pt x="8" y="16"/>
                    <a:pt x="8" y="26"/>
                  </a:cubicBezTo>
                  <a:cubicBezTo>
                    <a:pt x="8" y="33"/>
                    <a:pt x="10" y="39"/>
                    <a:pt x="13" y="43"/>
                  </a:cubicBezTo>
                  <a:cubicBezTo>
                    <a:pt x="10" y="45"/>
                    <a:pt x="7" y="48"/>
                    <a:pt x="5" y="52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9" y="76"/>
                    <a:pt x="48" y="72"/>
                    <a:pt x="47" y="68"/>
                  </a:cubicBezTo>
                  <a:cubicBezTo>
                    <a:pt x="46" y="67"/>
                    <a:pt x="45" y="66"/>
                    <a:pt x="44" y="66"/>
                  </a:cubicBezTo>
                  <a:cubicBezTo>
                    <a:pt x="43" y="65"/>
                    <a:pt x="42" y="65"/>
                    <a:pt x="41" y="67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2" y="65"/>
                    <a:pt x="29" y="56"/>
                    <a:pt x="24" y="48"/>
                  </a:cubicBezTo>
                  <a:cubicBezTo>
                    <a:pt x="27" y="46"/>
                    <a:pt x="29" y="41"/>
                    <a:pt x="29" y="35"/>
                  </a:cubicBezTo>
                  <a:cubicBezTo>
                    <a:pt x="29" y="25"/>
                    <a:pt x="24" y="15"/>
                    <a:pt x="18" y="13"/>
                  </a:cubicBezTo>
                  <a:close/>
                  <a:moveTo>
                    <a:pt x="28" y="64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8" y="106"/>
                    <a:pt x="28" y="106"/>
                    <a:pt x="28" y="106"/>
                  </a:cubicBezTo>
                  <a:lnTo>
                    <a:pt x="28" y="64"/>
                  </a:lnTo>
                  <a:close/>
                  <a:moveTo>
                    <a:pt x="70" y="17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8"/>
                    <a:pt x="29" y="21"/>
                    <a:pt x="30" y="2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2"/>
                    <a:pt x="31" y="44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70" y="60"/>
                    <a:pt x="70" y="60"/>
                    <a:pt x="70" y="60"/>
                  </a:cubicBezTo>
                  <a:lnTo>
                    <a:pt x="70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</p:grpSp>
      <p:sp>
        <p:nvSpPr>
          <p:cNvPr id="43" name="椭圆 106"/>
          <p:cNvSpPr>
            <a:spLocks noChangeAspect="1"/>
          </p:cNvSpPr>
          <p:nvPr/>
        </p:nvSpPr>
        <p:spPr>
          <a:xfrm>
            <a:off x="5023141" y="5123094"/>
            <a:ext cx="1823420" cy="9242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622806" y="2718958"/>
            <a:ext cx="4628050" cy="895067"/>
            <a:chOff x="214698" y="2910526"/>
            <a:chExt cx="3471942" cy="671475"/>
          </a:xfrm>
        </p:grpSpPr>
        <p:sp>
          <p:nvSpPr>
            <p:cNvPr id="56" name="椭圆 10"/>
            <p:cNvSpPr/>
            <p:nvPr/>
          </p:nvSpPr>
          <p:spPr>
            <a:xfrm>
              <a:off x="214698" y="2915207"/>
              <a:ext cx="349697" cy="3496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latin typeface="+mn-ea"/>
                  <a:cs typeface="+mn-ea"/>
                </a:rPr>
                <a:t>2</a:t>
              </a:r>
              <a:endParaRPr lang="zh-CN" altLang="en-US" sz="2133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57" name="文本框 11"/>
            <p:cNvSpPr txBox="1"/>
            <p:nvPr/>
          </p:nvSpPr>
          <p:spPr>
            <a:xfrm>
              <a:off x="565387" y="2910526"/>
              <a:ext cx="484875" cy="28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6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rPr>
                <a:t>XXX</a:t>
              </a:r>
            </a:p>
          </p:txBody>
        </p:sp>
        <p:sp>
          <p:nvSpPr>
            <p:cNvPr id="58" name="矩形 9"/>
            <p:cNvSpPr/>
            <p:nvPr/>
          </p:nvSpPr>
          <p:spPr>
            <a:xfrm>
              <a:off x="532421" y="3318784"/>
              <a:ext cx="3154219" cy="26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66349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</a:p>
          </p:txBody>
        </p:sp>
      </p:grpSp>
      <p:sp>
        <p:nvSpPr>
          <p:cNvPr id="59" name="Freeform 32"/>
          <p:cNvSpPr>
            <a:spLocks/>
          </p:cNvSpPr>
          <p:nvPr/>
        </p:nvSpPr>
        <p:spPr bwMode="auto">
          <a:xfrm>
            <a:off x="7179146" y="4852938"/>
            <a:ext cx="3656648" cy="12189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635502" y="4394922"/>
            <a:ext cx="4628050" cy="895067"/>
            <a:chOff x="214698" y="2910526"/>
            <a:chExt cx="3471942" cy="671475"/>
          </a:xfrm>
        </p:grpSpPr>
        <p:sp>
          <p:nvSpPr>
            <p:cNvPr id="61" name="椭圆 10"/>
            <p:cNvSpPr/>
            <p:nvPr/>
          </p:nvSpPr>
          <p:spPr>
            <a:xfrm>
              <a:off x="214698" y="2915207"/>
              <a:ext cx="349697" cy="3496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latin typeface="+mn-ea"/>
                  <a:cs typeface="+mn-ea"/>
                </a:rPr>
                <a:t>4</a:t>
              </a:r>
              <a:endParaRPr lang="zh-CN" altLang="en-US" sz="2133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62" name="文本框 11"/>
            <p:cNvSpPr txBox="1"/>
            <p:nvPr/>
          </p:nvSpPr>
          <p:spPr>
            <a:xfrm>
              <a:off x="565387" y="2910526"/>
              <a:ext cx="484875" cy="28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6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rPr>
                <a:t>XXX</a:t>
              </a:r>
            </a:p>
          </p:txBody>
        </p:sp>
        <p:sp>
          <p:nvSpPr>
            <p:cNvPr id="63" name="矩形 9"/>
            <p:cNvSpPr/>
            <p:nvPr/>
          </p:nvSpPr>
          <p:spPr>
            <a:xfrm>
              <a:off x="532421" y="3318784"/>
              <a:ext cx="3154219" cy="26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66349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</a:p>
          </p:txBody>
        </p:sp>
      </p:grpSp>
      <p:sp>
        <p:nvSpPr>
          <p:cNvPr id="64" name="Freeform 32"/>
          <p:cNvSpPr>
            <a:spLocks/>
          </p:cNvSpPr>
          <p:nvPr/>
        </p:nvSpPr>
        <p:spPr bwMode="auto">
          <a:xfrm>
            <a:off x="1062543" y="2247601"/>
            <a:ext cx="3656648" cy="12189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942421" y="1833203"/>
            <a:ext cx="4280710" cy="851452"/>
            <a:chOff x="532421" y="2943246"/>
            <a:chExt cx="3211369" cy="638755"/>
          </a:xfrm>
        </p:grpSpPr>
        <p:sp>
          <p:nvSpPr>
            <p:cNvPr id="66" name="椭圆 10"/>
            <p:cNvSpPr/>
            <p:nvPr/>
          </p:nvSpPr>
          <p:spPr>
            <a:xfrm>
              <a:off x="3394093" y="2943246"/>
              <a:ext cx="349697" cy="349697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latin typeface="+mn-ea"/>
                  <a:cs typeface="+mn-ea"/>
                </a:rPr>
                <a:t>1</a:t>
              </a:r>
              <a:endParaRPr lang="zh-CN" altLang="en-US" sz="2133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67" name="文本框 11"/>
            <p:cNvSpPr txBox="1"/>
            <p:nvPr/>
          </p:nvSpPr>
          <p:spPr>
            <a:xfrm>
              <a:off x="2075278" y="2946350"/>
              <a:ext cx="484875" cy="28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6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rPr>
                <a:t>XXX</a:t>
              </a:r>
            </a:p>
          </p:txBody>
        </p:sp>
        <p:sp>
          <p:nvSpPr>
            <p:cNvPr id="68" name="矩形 9"/>
            <p:cNvSpPr/>
            <p:nvPr/>
          </p:nvSpPr>
          <p:spPr>
            <a:xfrm>
              <a:off x="532421" y="3318784"/>
              <a:ext cx="3154219" cy="26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66349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</a:p>
          </p:txBody>
        </p:sp>
      </p:grpSp>
      <p:sp>
        <p:nvSpPr>
          <p:cNvPr id="69" name="Freeform 32"/>
          <p:cNvSpPr>
            <a:spLocks/>
          </p:cNvSpPr>
          <p:nvPr/>
        </p:nvSpPr>
        <p:spPr bwMode="auto">
          <a:xfrm>
            <a:off x="1049846" y="3947647"/>
            <a:ext cx="3656648" cy="12189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29724" y="3533249"/>
            <a:ext cx="4280710" cy="851452"/>
            <a:chOff x="532421" y="2943246"/>
            <a:chExt cx="3211369" cy="638755"/>
          </a:xfrm>
        </p:grpSpPr>
        <p:sp>
          <p:nvSpPr>
            <p:cNvPr id="71" name="椭圆 10"/>
            <p:cNvSpPr/>
            <p:nvPr/>
          </p:nvSpPr>
          <p:spPr>
            <a:xfrm>
              <a:off x="3394093" y="2943246"/>
              <a:ext cx="349697" cy="349697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latin typeface="+mn-ea"/>
                  <a:cs typeface="+mn-ea"/>
                </a:rPr>
                <a:t>3</a:t>
              </a:r>
              <a:endParaRPr lang="zh-CN" altLang="en-US" sz="2133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72" name="文本框 11"/>
            <p:cNvSpPr txBox="1"/>
            <p:nvPr/>
          </p:nvSpPr>
          <p:spPr>
            <a:xfrm>
              <a:off x="2075278" y="2946350"/>
              <a:ext cx="484875" cy="28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6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rPr>
                <a:t>XXX</a:t>
              </a:r>
            </a:p>
          </p:txBody>
        </p:sp>
        <p:sp>
          <p:nvSpPr>
            <p:cNvPr id="73" name="矩形 9"/>
            <p:cNvSpPr/>
            <p:nvPr/>
          </p:nvSpPr>
          <p:spPr>
            <a:xfrm>
              <a:off x="532421" y="3318784"/>
              <a:ext cx="3154219" cy="26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66349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319626" y="2437116"/>
            <a:ext cx="1201607" cy="1016562"/>
            <a:chOff x="3989567" y="1827643"/>
            <a:chExt cx="901440" cy="762620"/>
          </a:xfrm>
        </p:grpSpPr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4440286" y="2049123"/>
              <a:ext cx="450720" cy="541140"/>
            </a:xfrm>
            <a:custGeom>
              <a:avLst/>
              <a:gdLst>
                <a:gd name="T0" fmla="*/ 453 w 453"/>
                <a:gd name="T1" fmla="*/ 0 h 474"/>
                <a:gd name="T2" fmla="*/ 0 w 453"/>
                <a:gd name="T3" fmla="*/ 194 h 474"/>
                <a:gd name="T4" fmla="*/ 0 w 453"/>
                <a:gd name="T5" fmla="*/ 474 h 474"/>
                <a:gd name="T6" fmla="*/ 453 w 453"/>
                <a:gd name="T7" fmla="*/ 277 h 474"/>
                <a:gd name="T8" fmla="*/ 453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4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989567" y="2049123"/>
              <a:ext cx="450720" cy="54114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4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3989568" y="1827643"/>
              <a:ext cx="901439" cy="442958"/>
            </a:xfrm>
            <a:custGeom>
              <a:avLst/>
              <a:gdLst>
                <a:gd name="T0" fmla="*/ 453 w 906"/>
                <a:gd name="T1" fmla="*/ 0 h 388"/>
                <a:gd name="T2" fmla="*/ 0 w 906"/>
                <a:gd name="T3" fmla="*/ 194 h 388"/>
                <a:gd name="T4" fmla="*/ 453 w 906"/>
                <a:gd name="T5" fmla="*/ 388 h 388"/>
                <a:gd name="T6" fmla="*/ 906 w 906"/>
                <a:gd name="T7" fmla="*/ 194 h 388"/>
                <a:gd name="T8" fmla="*/ 453 w 906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40" name="Freeform 42"/>
            <p:cNvSpPr>
              <a:spLocks noEditPoints="1"/>
            </p:cNvSpPr>
            <p:nvPr/>
          </p:nvSpPr>
          <p:spPr bwMode="auto">
            <a:xfrm>
              <a:off x="4145777" y="2157579"/>
              <a:ext cx="134320" cy="316236"/>
            </a:xfrm>
            <a:custGeom>
              <a:avLst/>
              <a:gdLst>
                <a:gd name="T0" fmla="*/ 42 w 57"/>
                <a:gd name="T1" fmla="*/ 64 h 117"/>
                <a:gd name="T2" fmla="*/ 43 w 57"/>
                <a:gd name="T3" fmla="*/ 68 h 117"/>
                <a:gd name="T4" fmla="*/ 42 w 57"/>
                <a:gd name="T5" fmla="*/ 71 h 117"/>
                <a:gd name="T6" fmla="*/ 33 w 57"/>
                <a:gd name="T7" fmla="*/ 83 h 117"/>
                <a:gd name="T8" fmla="*/ 32 w 57"/>
                <a:gd name="T9" fmla="*/ 85 h 117"/>
                <a:gd name="T10" fmla="*/ 30 w 57"/>
                <a:gd name="T11" fmla="*/ 83 h 117"/>
                <a:gd name="T12" fmla="*/ 28 w 57"/>
                <a:gd name="T13" fmla="*/ 81 h 117"/>
                <a:gd name="T14" fmla="*/ 29 w 57"/>
                <a:gd name="T15" fmla="*/ 92 h 117"/>
                <a:gd name="T16" fmla="*/ 30 w 57"/>
                <a:gd name="T17" fmla="*/ 92 h 117"/>
                <a:gd name="T18" fmla="*/ 32 w 57"/>
                <a:gd name="T19" fmla="*/ 91 h 117"/>
                <a:gd name="T20" fmla="*/ 33 w 57"/>
                <a:gd name="T21" fmla="*/ 94 h 117"/>
                <a:gd name="T22" fmla="*/ 51 w 57"/>
                <a:gd name="T23" fmla="*/ 117 h 117"/>
                <a:gd name="T24" fmla="*/ 57 w 57"/>
                <a:gd name="T25" fmla="*/ 109 h 117"/>
                <a:gd name="T26" fmla="*/ 48 w 57"/>
                <a:gd name="T27" fmla="*/ 74 h 117"/>
                <a:gd name="T28" fmla="*/ 48 w 57"/>
                <a:gd name="T29" fmla="*/ 70 h 117"/>
                <a:gd name="T30" fmla="*/ 45 w 57"/>
                <a:gd name="T31" fmla="*/ 60 h 117"/>
                <a:gd name="T32" fmla="*/ 11 w 57"/>
                <a:gd name="T33" fmla="*/ 46 h 117"/>
                <a:gd name="T34" fmla="*/ 9 w 57"/>
                <a:gd name="T35" fmla="*/ 54 h 117"/>
                <a:gd name="T36" fmla="*/ 9 w 57"/>
                <a:gd name="T37" fmla="*/ 58 h 117"/>
                <a:gd name="T38" fmla="*/ 0 w 57"/>
                <a:gd name="T39" fmla="*/ 54 h 117"/>
                <a:gd name="T40" fmla="*/ 0 w 57"/>
                <a:gd name="T41" fmla="*/ 70 h 117"/>
                <a:gd name="T42" fmla="*/ 1 w 57"/>
                <a:gd name="T43" fmla="*/ 70 h 117"/>
                <a:gd name="T44" fmla="*/ 3 w 57"/>
                <a:gd name="T45" fmla="*/ 69 h 117"/>
                <a:gd name="T46" fmla="*/ 8 w 57"/>
                <a:gd name="T47" fmla="*/ 78 h 117"/>
                <a:gd name="T48" fmla="*/ 4 w 57"/>
                <a:gd name="T49" fmla="*/ 84 h 117"/>
                <a:gd name="T50" fmla="*/ 1 w 57"/>
                <a:gd name="T51" fmla="*/ 80 h 117"/>
                <a:gd name="T52" fmla="*/ 0 w 57"/>
                <a:gd name="T53" fmla="*/ 80 h 117"/>
                <a:gd name="T54" fmla="*/ 0 w 57"/>
                <a:gd name="T55" fmla="*/ 85 h 117"/>
                <a:gd name="T56" fmla="*/ 24 w 57"/>
                <a:gd name="T57" fmla="*/ 106 h 117"/>
                <a:gd name="T58" fmla="*/ 24 w 57"/>
                <a:gd name="T59" fmla="*/ 89 h 117"/>
                <a:gd name="T60" fmla="*/ 23 w 57"/>
                <a:gd name="T61" fmla="*/ 89 h 117"/>
                <a:gd name="T62" fmla="*/ 21 w 57"/>
                <a:gd name="T63" fmla="*/ 90 h 117"/>
                <a:gd name="T64" fmla="*/ 16 w 57"/>
                <a:gd name="T65" fmla="*/ 81 h 117"/>
                <a:gd name="T66" fmla="*/ 20 w 57"/>
                <a:gd name="T67" fmla="*/ 76 h 117"/>
                <a:gd name="T68" fmla="*/ 23 w 57"/>
                <a:gd name="T69" fmla="*/ 79 h 117"/>
                <a:gd name="T70" fmla="*/ 24 w 57"/>
                <a:gd name="T71" fmla="*/ 80 h 117"/>
                <a:gd name="T72" fmla="*/ 24 w 57"/>
                <a:gd name="T73" fmla="*/ 64 h 117"/>
                <a:gd name="T74" fmla="*/ 14 w 57"/>
                <a:gd name="T75" fmla="*/ 57 h 117"/>
                <a:gd name="T76" fmla="*/ 15 w 57"/>
                <a:gd name="T77" fmla="*/ 53 h 117"/>
                <a:gd name="T78" fmla="*/ 11 w 57"/>
                <a:gd name="T79" fmla="*/ 46 h 117"/>
                <a:gd name="T80" fmla="*/ 0 w 57"/>
                <a:gd name="T81" fmla="*/ 8 h 117"/>
                <a:gd name="T82" fmla="*/ 9 w 57"/>
                <a:gd name="T83" fmla="*/ 43 h 117"/>
                <a:gd name="T84" fmla="*/ 9 w 57"/>
                <a:gd name="T85" fmla="*/ 41 h 117"/>
                <a:gd name="T86" fmla="*/ 8 w 57"/>
                <a:gd name="T87" fmla="*/ 35 h 117"/>
                <a:gd name="T88" fmla="*/ 12 w 57"/>
                <a:gd name="T89" fmla="*/ 30 h 117"/>
                <a:gd name="T90" fmla="*/ 15 w 57"/>
                <a:gd name="T91" fmla="*/ 42 h 117"/>
                <a:gd name="T92" fmla="*/ 15 w 57"/>
                <a:gd name="T93" fmla="*/ 45 h 117"/>
                <a:gd name="T94" fmla="*/ 24 w 57"/>
                <a:gd name="T95" fmla="*/ 49 h 117"/>
                <a:gd name="T96" fmla="*/ 24 w 57"/>
                <a:gd name="T97" fmla="*/ 33 h 117"/>
                <a:gd name="T98" fmla="*/ 23 w 57"/>
                <a:gd name="T99" fmla="*/ 33 h 117"/>
                <a:gd name="T100" fmla="*/ 21 w 57"/>
                <a:gd name="T101" fmla="*/ 34 h 117"/>
                <a:gd name="T102" fmla="*/ 16 w 57"/>
                <a:gd name="T103" fmla="*/ 25 h 117"/>
                <a:gd name="T104" fmla="*/ 20 w 57"/>
                <a:gd name="T105" fmla="*/ 20 h 117"/>
                <a:gd name="T106" fmla="*/ 23 w 57"/>
                <a:gd name="T107" fmla="*/ 23 h 117"/>
                <a:gd name="T108" fmla="*/ 24 w 57"/>
                <a:gd name="T109" fmla="*/ 24 h 117"/>
                <a:gd name="T110" fmla="*/ 24 w 57"/>
                <a:gd name="T111" fmla="*/ 7 h 117"/>
                <a:gd name="T112" fmla="*/ 4 w 57"/>
                <a:gd name="T11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117">
                  <a:moveTo>
                    <a:pt x="44" y="59"/>
                  </a:moveTo>
                  <a:cubicBezTo>
                    <a:pt x="43" y="59"/>
                    <a:pt x="42" y="61"/>
                    <a:pt x="42" y="64"/>
                  </a:cubicBezTo>
                  <a:cubicBezTo>
                    <a:pt x="42" y="65"/>
                    <a:pt x="42" y="66"/>
                    <a:pt x="42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3" y="71"/>
                    <a:pt x="43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33" y="84"/>
                    <a:pt x="33" y="85"/>
                    <a:pt x="32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2" y="85"/>
                    <a:pt x="31" y="84"/>
                    <a:pt x="31" y="84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29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6" y="81"/>
                    <a:pt x="25" y="83"/>
                    <a:pt x="25" y="85"/>
                  </a:cubicBezTo>
                  <a:cubicBezTo>
                    <a:pt x="25" y="88"/>
                    <a:pt x="27" y="92"/>
                    <a:pt x="29" y="92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1"/>
                    <a:pt x="31" y="91"/>
                    <a:pt x="32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3" y="92"/>
                    <a:pt x="33" y="93"/>
                    <a:pt x="33" y="94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2" y="117"/>
                    <a:pt x="52" y="117"/>
                    <a:pt x="53" y="117"/>
                  </a:cubicBezTo>
                  <a:cubicBezTo>
                    <a:pt x="55" y="117"/>
                    <a:pt x="57" y="114"/>
                    <a:pt x="57" y="109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7" y="73"/>
                    <a:pt x="46" y="72"/>
                    <a:pt x="47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69"/>
                    <a:pt x="48" y="68"/>
                    <a:pt x="48" y="67"/>
                  </a:cubicBezTo>
                  <a:cubicBezTo>
                    <a:pt x="48" y="64"/>
                    <a:pt x="47" y="60"/>
                    <a:pt x="45" y="60"/>
                  </a:cubicBezTo>
                  <a:cubicBezTo>
                    <a:pt x="45" y="60"/>
                    <a:pt x="45" y="59"/>
                    <a:pt x="44" y="59"/>
                  </a:cubicBezTo>
                  <a:moveTo>
                    <a:pt x="11" y="46"/>
                  </a:moveTo>
                  <a:cubicBezTo>
                    <a:pt x="10" y="46"/>
                    <a:pt x="9" y="48"/>
                    <a:pt x="9" y="50"/>
                  </a:cubicBezTo>
                  <a:cubicBezTo>
                    <a:pt x="9" y="52"/>
                    <a:pt x="9" y="53"/>
                    <a:pt x="9" y="54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0" y="57"/>
                    <a:pt x="10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2" y="70"/>
                    <a:pt x="2" y="69"/>
                    <a:pt x="3" y="69"/>
                  </a:cubicBezTo>
                  <a:cubicBezTo>
                    <a:pt x="3" y="69"/>
                    <a:pt x="4" y="69"/>
                    <a:pt x="4" y="70"/>
                  </a:cubicBezTo>
                  <a:cubicBezTo>
                    <a:pt x="6" y="70"/>
                    <a:pt x="8" y="74"/>
                    <a:pt x="8" y="78"/>
                  </a:cubicBezTo>
                  <a:cubicBezTo>
                    <a:pt x="8" y="82"/>
                    <a:pt x="7" y="84"/>
                    <a:pt x="5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2" y="82"/>
                    <a:pt x="1" y="81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2" y="97"/>
                    <a:pt x="6" y="98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1" y="90"/>
                    <a:pt x="21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8" y="89"/>
                    <a:pt x="16" y="85"/>
                    <a:pt x="16" y="81"/>
                  </a:cubicBezTo>
                  <a:cubicBezTo>
                    <a:pt x="16" y="78"/>
                    <a:pt x="17" y="76"/>
                    <a:pt x="19" y="76"/>
                  </a:cubicBezTo>
                  <a:cubicBezTo>
                    <a:pt x="19" y="76"/>
                    <a:pt x="20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0"/>
                    <a:pt x="13" y="59"/>
                    <a:pt x="14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5"/>
                    <a:pt x="15" y="54"/>
                    <a:pt x="15" y="53"/>
                  </a:cubicBezTo>
                  <a:cubicBezTo>
                    <a:pt x="15" y="50"/>
                    <a:pt x="14" y="47"/>
                    <a:pt x="12" y="46"/>
                  </a:cubicBezTo>
                  <a:cubicBezTo>
                    <a:pt x="12" y="46"/>
                    <a:pt x="11" y="46"/>
                    <a:pt x="11" y="46"/>
                  </a:cubicBezTo>
                  <a:moveTo>
                    <a:pt x="4" y="0"/>
                  </a:moveTo>
                  <a:cubicBezTo>
                    <a:pt x="2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1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38"/>
                    <a:pt x="8" y="37"/>
                    <a:pt x="8" y="35"/>
                  </a:cubicBezTo>
                  <a:cubicBezTo>
                    <a:pt x="8" y="32"/>
                    <a:pt x="9" y="30"/>
                    <a:pt x="11" y="30"/>
                  </a:cubicBezTo>
                  <a:cubicBezTo>
                    <a:pt x="11" y="30"/>
                    <a:pt x="12" y="30"/>
                    <a:pt x="12" y="30"/>
                  </a:cubicBezTo>
                  <a:cubicBezTo>
                    <a:pt x="14" y="31"/>
                    <a:pt x="16" y="35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4" y="44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1" y="34"/>
                    <a:pt x="21" y="34"/>
                  </a:cubicBezTo>
                  <a:cubicBezTo>
                    <a:pt x="21" y="34"/>
                    <a:pt x="20" y="34"/>
                    <a:pt x="20" y="34"/>
                  </a:cubicBezTo>
                  <a:cubicBezTo>
                    <a:pt x="18" y="33"/>
                    <a:pt x="16" y="29"/>
                    <a:pt x="16" y="25"/>
                  </a:cubicBezTo>
                  <a:cubicBezTo>
                    <a:pt x="16" y="22"/>
                    <a:pt x="17" y="19"/>
                    <a:pt x="19" y="19"/>
                  </a:cubicBezTo>
                  <a:cubicBezTo>
                    <a:pt x="19" y="19"/>
                    <a:pt x="20" y="19"/>
                    <a:pt x="20" y="20"/>
                  </a:cubicBezTo>
                  <a:cubicBezTo>
                    <a:pt x="21" y="20"/>
                    <a:pt x="22" y="21"/>
                    <a:pt x="22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19626" y="1601652"/>
            <a:ext cx="1201607" cy="1016561"/>
            <a:chOff x="3989567" y="1200880"/>
            <a:chExt cx="901440" cy="762619"/>
          </a:xfrm>
        </p:grpSpPr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3989567" y="1422359"/>
              <a:ext cx="450720" cy="54114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4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989567" y="1200880"/>
              <a:ext cx="901440" cy="762619"/>
              <a:chOff x="3989567" y="1200880"/>
              <a:chExt cx="901440" cy="762619"/>
            </a:xfrm>
          </p:grpSpPr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>
                <a:off x="4440286" y="1422359"/>
                <a:ext cx="450720" cy="541140"/>
              </a:xfrm>
              <a:custGeom>
                <a:avLst/>
                <a:gdLst>
                  <a:gd name="T0" fmla="*/ 453 w 453"/>
                  <a:gd name="T1" fmla="*/ 0 h 474"/>
                  <a:gd name="T2" fmla="*/ 0 w 453"/>
                  <a:gd name="T3" fmla="*/ 194 h 474"/>
                  <a:gd name="T4" fmla="*/ 0 w 453"/>
                  <a:gd name="T5" fmla="*/ 474 h 474"/>
                  <a:gd name="T6" fmla="*/ 453 w 453"/>
                  <a:gd name="T7" fmla="*/ 277 h 474"/>
                  <a:gd name="T8" fmla="*/ 453 w 453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474">
                    <a:moveTo>
                      <a:pt x="453" y="0"/>
                    </a:moveTo>
                    <a:lnTo>
                      <a:pt x="0" y="194"/>
                    </a:lnTo>
                    <a:lnTo>
                      <a:pt x="0" y="474"/>
                    </a:lnTo>
                    <a:lnTo>
                      <a:pt x="453" y="277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AE0D1D">
                  <a:alpha val="8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altLang="zh-CN" sz="3199" dirty="0">
                  <a:solidFill>
                    <a:schemeClr val="bg1"/>
                  </a:solidFill>
                  <a:cs typeface="+mn-ea"/>
                </a:endParaRPr>
              </a:p>
            </p:txBody>
          </p:sp>
          <p:sp>
            <p:nvSpPr>
              <p:cNvPr id="16" name="Freeform 19"/>
              <p:cNvSpPr>
                <a:spLocks/>
              </p:cNvSpPr>
              <p:nvPr/>
            </p:nvSpPr>
            <p:spPr bwMode="auto">
              <a:xfrm>
                <a:off x="3989567" y="1422359"/>
                <a:ext cx="450720" cy="541140"/>
              </a:xfrm>
              <a:custGeom>
                <a:avLst/>
                <a:gdLst>
                  <a:gd name="T0" fmla="*/ 0 w 453"/>
                  <a:gd name="T1" fmla="*/ 0 h 474"/>
                  <a:gd name="T2" fmla="*/ 453 w 453"/>
                  <a:gd name="T3" fmla="*/ 194 h 474"/>
                  <a:gd name="T4" fmla="*/ 453 w 453"/>
                  <a:gd name="T5" fmla="*/ 474 h 474"/>
                  <a:gd name="T6" fmla="*/ 0 w 453"/>
                  <a:gd name="T7" fmla="*/ 277 h 474"/>
                  <a:gd name="T8" fmla="*/ 0 w 453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474">
                    <a:moveTo>
                      <a:pt x="0" y="0"/>
                    </a:moveTo>
                    <a:lnTo>
                      <a:pt x="453" y="194"/>
                    </a:lnTo>
                    <a:lnTo>
                      <a:pt x="453" y="474"/>
                    </a:lnTo>
                    <a:lnTo>
                      <a:pt x="0" y="2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E0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199">
                  <a:solidFill>
                    <a:schemeClr val="bg1"/>
                  </a:solidFill>
                  <a:cs typeface="+mn-ea"/>
                </a:endParaRPr>
              </a:p>
            </p:txBody>
          </p:sp>
          <p:sp>
            <p:nvSpPr>
              <p:cNvPr id="17" name="Freeform 20"/>
              <p:cNvSpPr>
                <a:spLocks/>
              </p:cNvSpPr>
              <p:nvPr/>
            </p:nvSpPr>
            <p:spPr bwMode="auto">
              <a:xfrm>
                <a:off x="3989568" y="1200880"/>
                <a:ext cx="901439" cy="442958"/>
              </a:xfrm>
              <a:custGeom>
                <a:avLst/>
                <a:gdLst>
                  <a:gd name="T0" fmla="*/ 453 w 906"/>
                  <a:gd name="T1" fmla="*/ 0 h 388"/>
                  <a:gd name="T2" fmla="*/ 0 w 906"/>
                  <a:gd name="T3" fmla="*/ 194 h 388"/>
                  <a:gd name="T4" fmla="*/ 453 w 906"/>
                  <a:gd name="T5" fmla="*/ 388 h 388"/>
                  <a:gd name="T6" fmla="*/ 906 w 906"/>
                  <a:gd name="T7" fmla="*/ 194 h 388"/>
                  <a:gd name="T8" fmla="*/ 453 w 906"/>
                  <a:gd name="T9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388">
                    <a:moveTo>
                      <a:pt x="453" y="0"/>
                    </a:moveTo>
                    <a:lnTo>
                      <a:pt x="0" y="194"/>
                    </a:lnTo>
                    <a:lnTo>
                      <a:pt x="453" y="388"/>
                    </a:lnTo>
                    <a:lnTo>
                      <a:pt x="906" y="194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199">
                  <a:solidFill>
                    <a:schemeClr val="bg1"/>
                  </a:solidFill>
                  <a:cs typeface="+mn-ea"/>
                </a:endParaRPr>
              </a:p>
            </p:txBody>
          </p:sp>
          <p:sp>
            <p:nvSpPr>
              <p:cNvPr id="42" name="Freeform 44"/>
              <p:cNvSpPr>
                <a:spLocks noEditPoints="1"/>
              </p:cNvSpPr>
              <p:nvPr/>
            </p:nvSpPr>
            <p:spPr bwMode="auto">
              <a:xfrm>
                <a:off x="4105406" y="1567383"/>
                <a:ext cx="216903" cy="278562"/>
              </a:xfrm>
              <a:custGeom>
                <a:avLst/>
                <a:gdLst>
                  <a:gd name="T0" fmla="*/ 62 w 92"/>
                  <a:gd name="T1" fmla="*/ 36 h 103"/>
                  <a:gd name="T2" fmla="*/ 52 w 92"/>
                  <a:gd name="T3" fmla="*/ 48 h 103"/>
                  <a:gd name="T4" fmla="*/ 50 w 92"/>
                  <a:gd name="T5" fmla="*/ 51 h 103"/>
                  <a:gd name="T6" fmla="*/ 62 w 92"/>
                  <a:gd name="T7" fmla="*/ 77 h 103"/>
                  <a:gd name="T8" fmla="*/ 66 w 92"/>
                  <a:gd name="T9" fmla="*/ 71 h 103"/>
                  <a:gd name="T10" fmla="*/ 62 w 92"/>
                  <a:gd name="T11" fmla="*/ 62 h 103"/>
                  <a:gd name="T12" fmla="*/ 92 w 92"/>
                  <a:gd name="T13" fmla="*/ 74 h 103"/>
                  <a:gd name="T14" fmla="*/ 92 w 92"/>
                  <a:gd name="T15" fmla="*/ 63 h 103"/>
                  <a:gd name="T16" fmla="*/ 62 w 92"/>
                  <a:gd name="T17" fmla="*/ 51 h 103"/>
                  <a:gd name="T18" fmla="*/ 66 w 92"/>
                  <a:gd name="T19" fmla="*/ 45 h 103"/>
                  <a:gd name="T20" fmla="*/ 62 w 92"/>
                  <a:gd name="T21" fmla="*/ 36 h 103"/>
                  <a:gd name="T22" fmla="*/ 35 w 92"/>
                  <a:gd name="T23" fmla="*/ 0 h 103"/>
                  <a:gd name="T24" fmla="*/ 22 w 92"/>
                  <a:gd name="T25" fmla="*/ 21 h 103"/>
                  <a:gd name="T26" fmla="*/ 22 w 92"/>
                  <a:gd name="T27" fmla="*/ 35 h 103"/>
                  <a:gd name="T28" fmla="*/ 13 w 92"/>
                  <a:gd name="T29" fmla="*/ 31 h 103"/>
                  <a:gd name="T30" fmla="*/ 17 w 92"/>
                  <a:gd name="T31" fmla="*/ 25 h 103"/>
                  <a:gd name="T32" fmla="*/ 12 w 92"/>
                  <a:gd name="T33" fmla="*/ 16 h 103"/>
                  <a:gd name="T34" fmla="*/ 3 w 92"/>
                  <a:gd name="T35" fmla="*/ 28 h 103"/>
                  <a:gd name="T36" fmla="*/ 3 w 92"/>
                  <a:gd name="T37" fmla="*/ 28 h 103"/>
                  <a:gd name="T38" fmla="*/ 0 w 92"/>
                  <a:gd name="T39" fmla="*/ 31 h 103"/>
                  <a:gd name="T40" fmla="*/ 12 w 92"/>
                  <a:gd name="T41" fmla="*/ 56 h 103"/>
                  <a:gd name="T42" fmla="*/ 17 w 92"/>
                  <a:gd name="T43" fmla="*/ 51 h 103"/>
                  <a:gd name="T44" fmla="*/ 13 w 92"/>
                  <a:gd name="T45" fmla="*/ 42 h 103"/>
                  <a:gd name="T46" fmla="*/ 22 w 92"/>
                  <a:gd name="T47" fmla="*/ 46 h 103"/>
                  <a:gd name="T48" fmla="*/ 22 w 92"/>
                  <a:gd name="T49" fmla="*/ 59 h 103"/>
                  <a:gd name="T50" fmla="*/ 38 w 92"/>
                  <a:gd name="T51" fmla="*/ 93 h 103"/>
                  <a:gd name="T52" fmla="*/ 61 w 92"/>
                  <a:gd name="T53" fmla="*/ 102 h 103"/>
                  <a:gd name="T54" fmla="*/ 65 w 92"/>
                  <a:gd name="T55" fmla="*/ 103 h 103"/>
                  <a:gd name="T56" fmla="*/ 77 w 92"/>
                  <a:gd name="T57" fmla="*/ 82 h 103"/>
                  <a:gd name="T58" fmla="*/ 77 w 92"/>
                  <a:gd name="T59" fmla="*/ 77 h 103"/>
                  <a:gd name="T60" fmla="*/ 71 w 92"/>
                  <a:gd name="T61" fmla="*/ 74 h 103"/>
                  <a:gd name="T62" fmla="*/ 71 w 92"/>
                  <a:gd name="T63" fmla="*/ 79 h 103"/>
                  <a:gd name="T64" fmla="*/ 63 w 92"/>
                  <a:gd name="T65" fmla="*/ 92 h 103"/>
                  <a:gd name="T66" fmla="*/ 61 w 92"/>
                  <a:gd name="T67" fmla="*/ 91 h 103"/>
                  <a:gd name="T68" fmla="*/ 38 w 92"/>
                  <a:gd name="T69" fmla="*/ 82 h 103"/>
                  <a:gd name="T70" fmla="*/ 29 w 92"/>
                  <a:gd name="T71" fmla="*/ 62 h 103"/>
                  <a:gd name="T72" fmla="*/ 29 w 92"/>
                  <a:gd name="T73" fmla="*/ 24 h 103"/>
                  <a:gd name="T74" fmla="*/ 36 w 92"/>
                  <a:gd name="T75" fmla="*/ 11 h 103"/>
                  <a:gd name="T76" fmla="*/ 38 w 92"/>
                  <a:gd name="T77" fmla="*/ 11 h 103"/>
                  <a:gd name="T78" fmla="*/ 61 w 92"/>
                  <a:gd name="T79" fmla="*/ 21 h 103"/>
                  <a:gd name="T80" fmla="*/ 71 w 92"/>
                  <a:gd name="T81" fmla="*/ 41 h 103"/>
                  <a:gd name="T82" fmla="*/ 71 w 92"/>
                  <a:gd name="T83" fmla="*/ 46 h 103"/>
                  <a:gd name="T84" fmla="*/ 77 w 92"/>
                  <a:gd name="T85" fmla="*/ 48 h 103"/>
                  <a:gd name="T86" fmla="*/ 77 w 92"/>
                  <a:gd name="T87" fmla="*/ 44 h 103"/>
                  <a:gd name="T88" fmla="*/ 61 w 92"/>
                  <a:gd name="T89" fmla="*/ 10 h 103"/>
                  <a:gd name="T90" fmla="*/ 38 w 92"/>
                  <a:gd name="T91" fmla="*/ 0 h 103"/>
                  <a:gd name="T92" fmla="*/ 35 w 92"/>
                  <a:gd name="T9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2" h="103">
                    <a:moveTo>
                      <a:pt x="62" y="36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2" y="36"/>
                      <a:pt x="62" y="36"/>
                      <a:pt x="62" y="36"/>
                    </a:cubicBezTo>
                    <a:moveTo>
                      <a:pt x="35" y="0"/>
                    </a:moveTo>
                    <a:cubicBezTo>
                      <a:pt x="28" y="0"/>
                      <a:pt x="22" y="8"/>
                      <a:pt x="22" y="21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74"/>
                      <a:pt x="29" y="89"/>
                      <a:pt x="38" y="93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62" y="103"/>
                      <a:pt x="64" y="103"/>
                      <a:pt x="65" y="103"/>
                    </a:cubicBezTo>
                    <a:cubicBezTo>
                      <a:pt x="72" y="103"/>
                      <a:pt x="77" y="95"/>
                      <a:pt x="77" y="82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87"/>
                      <a:pt x="68" y="92"/>
                      <a:pt x="63" y="92"/>
                    </a:cubicBezTo>
                    <a:cubicBezTo>
                      <a:pt x="63" y="92"/>
                      <a:pt x="62" y="92"/>
                      <a:pt x="61" y="91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3" y="80"/>
                      <a:pt x="29" y="71"/>
                      <a:pt x="29" y="62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16"/>
                      <a:pt x="32" y="11"/>
                      <a:pt x="36" y="11"/>
                    </a:cubicBezTo>
                    <a:cubicBezTo>
                      <a:pt x="37" y="11"/>
                      <a:pt x="38" y="11"/>
                      <a:pt x="38" y="1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7" y="23"/>
                      <a:pt x="71" y="32"/>
                      <a:pt x="71" y="41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7" y="48"/>
                      <a:pt x="77" y="48"/>
                      <a:pt x="77" y="48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29"/>
                      <a:pt x="70" y="13"/>
                      <a:pt x="61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0"/>
                      <a:pt x="36" y="0"/>
                      <a:pt x="3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199">
                  <a:solidFill>
                    <a:schemeClr val="bg1"/>
                  </a:solidFill>
                  <a:cs typeface="+mn-ea"/>
                </a:endParaRPr>
              </a:p>
            </p:txBody>
          </p:sp>
        </p:grpSp>
      </p:grpSp>
      <p:pic>
        <p:nvPicPr>
          <p:cNvPr id="80" name="Picture 79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Right)">
                                          <p:cBhvr>
                                            <p:cTn id="2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Righ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3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4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4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5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43" grpId="0" animBg="1"/>
          <p:bldP spid="59" grpId="0" animBg="1"/>
          <p:bldP spid="64" grpId="0" animBg="1"/>
          <p:bldP spid="6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Right)">
                                          <p:cBhvr>
                                            <p:cTn id="2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Righ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3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4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4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5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43" grpId="0" animBg="1"/>
          <p:bldP spid="59" grpId="0" animBg="1"/>
          <p:bldP spid="64" grpId="0" animBg="1"/>
          <p:bldP spid="69" grpId="0" animBg="1"/>
          <p:bldP spid="48" grpId="0"/>
          <p:bldP spid="4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任意多边形 76"/>
          <p:cNvSpPr/>
          <p:nvPr/>
        </p:nvSpPr>
        <p:spPr>
          <a:xfrm>
            <a:off x="3890256" y="2416178"/>
            <a:ext cx="1114450" cy="1114450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3" name="任意多边形 77"/>
          <p:cNvSpPr/>
          <p:nvPr/>
        </p:nvSpPr>
        <p:spPr>
          <a:xfrm>
            <a:off x="4199138" y="3327969"/>
            <a:ext cx="1708313" cy="1708313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4" name="任意多边形 78"/>
          <p:cNvSpPr/>
          <p:nvPr/>
        </p:nvSpPr>
        <p:spPr>
          <a:xfrm>
            <a:off x="6338436" y="3377831"/>
            <a:ext cx="2345981" cy="2345981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5" name="任意多边形 79"/>
          <p:cNvSpPr/>
          <p:nvPr/>
        </p:nvSpPr>
        <p:spPr>
          <a:xfrm>
            <a:off x="6276940" y="1505453"/>
            <a:ext cx="1569353" cy="1569354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6" name="任意多边形 80"/>
          <p:cNvSpPr/>
          <p:nvPr/>
        </p:nvSpPr>
        <p:spPr>
          <a:xfrm>
            <a:off x="5335604" y="2409373"/>
            <a:ext cx="1708313" cy="1708313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8" name="圆角矩形 10"/>
          <p:cNvSpPr/>
          <p:nvPr/>
        </p:nvSpPr>
        <p:spPr>
          <a:xfrm>
            <a:off x="5786882" y="6479408"/>
            <a:ext cx="621280" cy="177507"/>
          </a:xfrm>
          <a:prstGeom prst="roundRect">
            <a:avLst/>
          </a:prstGeom>
          <a:gradFill>
            <a:gsLst>
              <a:gs pos="53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9" name="任意多边形 9"/>
          <p:cNvSpPr/>
          <p:nvPr/>
        </p:nvSpPr>
        <p:spPr>
          <a:xfrm rot="18900000">
            <a:off x="5566384" y="5588495"/>
            <a:ext cx="1062276" cy="1083628"/>
          </a:xfrm>
          <a:custGeom>
            <a:avLst/>
            <a:gdLst>
              <a:gd name="connsiteX0" fmla="*/ 221518 w 1329080"/>
              <a:gd name="connsiteY0" fmla="*/ 0 h 1329080"/>
              <a:gd name="connsiteX1" fmla="*/ 1329080 w 1329080"/>
              <a:gd name="connsiteY1" fmla="*/ 1107563 h 1329080"/>
              <a:gd name="connsiteX2" fmla="*/ 1107563 w 1329080"/>
              <a:gd name="connsiteY2" fmla="*/ 1329080 h 1329080"/>
              <a:gd name="connsiteX3" fmla="*/ 543947 w 1329080"/>
              <a:gd name="connsiteY3" fmla="*/ 1329080 h 1329080"/>
              <a:gd name="connsiteX4" fmla="*/ 0 w 1329080"/>
              <a:gd name="connsiteY4" fmla="*/ 785133 h 1329080"/>
              <a:gd name="connsiteX5" fmla="*/ 0 w 1329080"/>
              <a:gd name="connsiteY5" fmla="*/ 221518 h 1329080"/>
              <a:gd name="connsiteX6" fmla="*/ 221518 w 1329080"/>
              <a:gd name="connsiteY6" fmla="*/ 0 h 132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9080" h="1329080">
                <a:moveTo>
                  <a:pt x="221518" y="0"/>
                </a:moveTo>
                <a:lnTo>
                  <a:pt x="1329080" y="1107563"/>
                </a:lnTo>
                <a:cubicBezTo>
                  <a:pt x="1329080" y="1229903"/>
                  <a:pt x="1229903" y="1329080"/>
                  <a:pt x="1107563" y="1329080"/>
                </a:cubicBezTo>
                <a:lnTo>
                  <a:pt x="543947" y="1329080"/>
                </a:lnTo>
                <a:lnTo>
                  <a:pt x="0" y="785133"/>
                </a:lnTo>
                <a:lnTo>
                  <a:pt x="0" y="221518"/>
                </a:lnTo>
                <a:cubicBezTo>
                  <a:pt x="0" y="99177"/>
                  <a:pt x="99177" y="0"/>
                  <a:pt x="221518" y="0"/>
                </a:cubicBezTo>
                <a:close/>
              </a:path>
            </a:pathLst>
          </a:custGeom>
          <a:gradFill>
            <a:gsLst>
              <a:gs pos="48000">
                <a:schemeClr val="bg1">
                  <a:lumMod val="65000"/>
                </a:schemeClr>
              </a:gs>
              <a:gs pos="100000">
                <a:schemeClr val="bg1">
                  <a:lumMod val="75000"/>
                  <a:alpha val="82000"/>
                </a:schemeClr>
              </a:gs>
              <a:gs pos="3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0" name="任意多边形 12"/>
          <p:cNvSpPr/>
          <p:nvPr/>
        </p:nvSpPr>
        <p:spPr>
          <a:xfrm>
            <a:off x="5410237" y="5369246"/>
            <a:ext cx="1374571" cy="761064"/>
          </a:xfrm>
          <a:custGeom>
            <a:avLst/>
            <a:gdLst>
              <a:gd name="connsiteX0" fmla="*/ 0 w 1685925"/>
              <a:gd name="connsiteY0" fmla="*/ 0 h 933452"/>
              <a:gd name="connsiteX1" fmla="*/ 1685925 w 1685925"/>
              <a:gd name="connsiteY1" fmla="*/ 0 h 933452"/>
              <a:gd name="connsiteX2" fmla="*/ 1685925 w 1685925"/>
              <a:gd name="connsiteY2" fmla="*/ 933452 h 933452"/>
              <a:gd name="connsiteX3" fmla="*/ 0 w 1685925"/>
              <a:gd name="connsiteY3" fmla="*/ 933452 h 93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925" h="933452">
                <a:moveTo>
                  <a:pt x="0" y="0"/>
                </a:moveTo>
                <a:lnTo>
                  <a:pt x="1685925" y="0"/>
                </a:lnTo>
                <a:lnTo>
                  <a:pt x="1685925" y="933452"/>
                </a:lnTo>
                <a:lnTo>
                  <a:pt x="0" y="933452"/>
                </a:lnTo>
                <a:close/>
              </a:path>
            </a:pathLst>
          </a:custGeom>
          <a:gradFill>
            <a:gsLst>
              <a:gs pos="88000">
                <a:schemeClr val="bg1">
                  <a:lumMod val="75000"/>
                </a:schemeClr>
              </a:gs>
              <a:gs pos="51000">
                <a:schemeClr val="bg1">
                  <a:lumMod val="65000"/>
                </a:schemeClr>
              </a:gs>
              <a:gs pos="64000">
                <a:schemeClr val="bg1">
                  <a:lumMod val="85000"/>
                </a:schemeClr>
              </a:gs>
              <a:gs pos="76000">
                <a:schemeClr val="bg1"/>
              </a:gs>
              <a:gs pos="37000">
                <a:schemeClr val="bg1">
                  <a:lumMod val="85000"/>
                </a:schemeClr>
              </a:gs>
              <a:gs pos="22000">
                <a:schemeClr val="bg1"/>
              </a:gs>
              <a:gs pos="100000">
                <a:schemeClr val="bg1">
                  <a:lumMod val="65000"/>
                </a:schemeClr>
              </a:gs>
              <a:gs pos="3000">
                <a:schemeClr val="bg1">
                  <a:lumMod val="6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1" name="圆角矩形 23"/>
          <p:cNvSpPr/>
          <p:nvPr/>
        </p:nvSpPr>
        <p:spPr>
          <a:xfrm rot="21300000">
            <a:off x="5408354" y="6026884"/>
            <a:ext cx="1365520" cy="67548"/>
          </a:xfrm>
          <a:prstGeom prst="roundRect">
            <a:avLst>
              <a:gd name="adj" fmla="val 13637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2" name="圆角矩形 20"/>
          <p:cNvSpPr/>
          <p:nvPr/>
        </p:nvSpPr>
        <p:spPr>
          <a:xfrm rot="21300000">
            <a:off x="5408354" y="5643001"/>
            <a:ext cx="1365520" cy="64270"/>
          </a:xfrm>
          <a:prstGeom prst="roundRect">
            <a:avLst>
              <a:gd name="adj" fmla="val 18590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3" name="圆角矩形 21"/>
          <p:cNvSpPr/>
          <p:nvPr/>
        </p:nvSpPr>
        <p:spPr>
          <a:xfrm rot="21300000">
            <a:off x="5408354" y="5778897"/>
            <a:ext cx="1365520" cy="64270"/>
          </a:xfrm>
          <a:prstGeom prst="roundRect">
            <a:avLst>
              <a:gd name="adj" fmla="val 1062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4" name="圆角矩形 22"/>
          <p:cNvSpPr/>
          <p:nvPr/>
        </p:nvSpPr>
        <p:spPr>
          <a:xfrm rot="21300000">
            <a:off x="5408354" y="5916538"/>
            <a:ext cx="1365520" cy="64270"/>
          </a:xfrm>
          <a:prstGeom prst="roundRect">
            <a:avLst>
              <a:gd name="adj" fmla="val 14265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5" name="任意多边形 4"/>
          <p:cNvSpPr/>
          <p:nvPr/>
        </p:nvSpPr>
        <p:spPr>
          <a:xfrm>
            <a:off x="4497740" y="1563938"/>
            <a:ext cx="3199567" cy="3805308"/>
          </a:xfrm>
          <a:custGeom>
            <a:avLst/>
            <a:gdLst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769902 w 3924300"/>
              <a:gd name="connsiteY3" fmla="*/ 2726328 h 4667248"/>
              <a:gd name="connsiteX4" fmla="*/ 3802289 w 3924300"/>
              <a:gd name="connsiteY4" fmla="*/ 2740482 h 4667248"/>
              <a:gd name="connsiteX5" fmla="*/ 3076575 w 3924300"/>
              <a:gd name="connsiteY5" fmla="*/ 4362442 h 4667248"/>
              <a:gd name="connsiteX6" fmla="*/ 2771769 w 3924300"/>
              <a:gd name="connsiteY6" fmla="*/ 4667248 h 4667248"/>
              <a:gd name="connsiteX7" fmla="*/ 1152531 w 3924300"/>
              <a:gd name="connsiteY7" fmla="*/ 4667248 h 4667248"/>
              <a:gd name="connsiteX8" fmla="*/ 847725 w 3924300"/>
              <a:gd name="connsiteY8" fmla="*/ 4362442 h 4667248"/>
              <a:gd name="connsiteX9" fmla="*/ 165554 w 3924300"/>
              <a:gd name="connsiteY9" fmla="*/ 2765883 h 4667248"/>
              <a:gd name="connsiteX10" fmla="*/ 172070 w 3924300"/>
              <a:gd name="connsiteY10" fmla="*/ 2763013 h 4667248"/>
              <a:gd name="connsiteX11" fmla="*/ 154196 w 3924300"/>
              <a:gd name="connsiteY11" fmla="*/ 2725908 h 4667248"/>
              <a:gd name="connsiteX12" fmla="*/ 0 w 3924300"/>
              <a:gd name="connsiteY12" fmla="*/ 1962150 h 4667248"/>
              <a:gd name="connsiteX13" fmla="*/ 1962150 w 3924300"/>
              <a:gd name="connsiteY13" fmla="*/ 0 h 4667248"/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802289 w 3924300"/>
              <a:gd name="connsiteY3" fmla="*/ 2740482 h 4667248"/>
              <a:gd name="connsiteX4" fmla="*/ 3076575 w 3924300"/>
              <a:gd name="connsiteY4" fmla="*/ 4362442 h 4667248"/>
              <a:gd name="connsiteX5" fmla="*/ 2771769 w 3924300"/>
              <a:gd name="connsiteY5" fmla="*/ 4667248 h 4667248"/>
              <a:gd name="connsiteX6" fmla="*/ 1152531 w 3924300"/>
              <a:gd name="connsiteY6" fmla="*/ 4667248 h 4667248"/>
              <a:gd name="connsiteX7" fmla="*/ 847725 w 3924300"/>
              <a:gd name="connsiteY7" fmla="*/ 4362442 h 4667248"/>
              <a:gd name="connsiteX8" fmla="*/ 165554 w 3924300"/>
              <a:gd name="connsiteY8" fmla="*/ 2765883 h 4667248"/>
              <a:gd name="connsiteX9" fmla="*/ 172070 w 3924300"/>
              <a:gd name="connsiteY9" fmla="*/ 2763013 h 4667248"/>
              <a:gd name="connsiteX10" fmla="*/ 154196 w 3924300"/>
              <a:gd name="connsiteY10" fmla="*/ 2725908 h 4667248"/>
              <a:gd name="connsiteX11" fmla="*/ 0 w 3924300"/>
              <a:gd name="connsiteY11" fmla="*/ 1962150 h 4667248"/>
              <a:gd name="connsiteX12" fmla="*/ 1962150 w 3924300"/>
              <a:gd name="connsiteY12" fmla="*/ 0 h 4667248"/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076575 w 3924300"/>
              <a:gd name="connsiteY3" fmla="*/ 4362442 h 4667248"/>
              <a:gd name="connsiteX4" fmla="*/ 2771769 w 3924300"/>
              <a:gd name="connsiteY4" fmla="*/ 4667248 h 4667248"/>
              <a:gd name="connsiteX5" fmla="*/ 1152531 w 3924300"/>
              <a:gd name="connsiteY5" fmla="*/ 4667248 h 4667248"/>
              <a:gd name="connsiteX6" fmla="*/ 847725 w 3924300"/>
              <a:gd name="connsiteY6" fmla="*/ 4362442 h 4667248"/>
              <a:gd name="connsiteX7" fmla="*/ 165554 w 3924300"/>
              <a:gd name="connsiteY7" fmla="*/ 2765883 h 4667248"/>
              <a:gd name="connsiteX8" fmla="*/ 172070 w 3924300"/>
              <a:gd name="connsiteY8" fmla="*/ 2763013 h 4667248"/>
              <a:gd name="connsiteX9" fmla="*/ 154196 w 3924300"/>
              <a:gd name="connsiteY9" fmla="*/ 2725908 h 4667248"/>
              <a:gd name="connsiteX10" fmla="*/ 0 w 3924300"/>
              <a:gd name="connsiteY10" fmla="*/ 1962150 h 4667248"/>
              <a:gd name="connsiteX11" fmla="*/ 1962150 w 3924300"/>
              <a:gd name="connsiteY11" fmla="*/ 0 h 4667248"/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076575 w 3924300"/>
              <a:gd name="connsiteY3" fmla="*/ 4362442 h 4667248"/>
              <a:gd name="connsiteX4" fmla="*/ 2771769 w 3924300"/>
              <a:gd name="connsiteY4" fmla="*/ 4667248 h 4667248"/>
              <a:gd name="connsiteX5" fmla="*/ 1152531 w 3924300"/>
              <a:gd name="connsiteY5" fmla="*/ 4667248 h 4667248"/>
              <a:gd name="connsiteX6" fmla="*/ 847725 w 3924300"/>
              <a:gd name="connsiteY6" fmla="*/ 4362442 h 4667248"/>
              <a:gd name="connsiteX7" fmla="*/ 165554 w 3924300"/>
              <a:gd name="connsiteY7" fmla="*/ 2765883 h 4667248"/>
              <a:gd name="connsiteX8" fmla="*/ 172070 w 3924300"/>
              <a:gd name="connsiteY8" fmla="*/ 2763013 h 4667248"/>
              <a:gd name="connsiteX9" fmla="*/ 154196 w 3924300"/>
              <a:gd name="connsiteY9" fmla="*/ 2725908 h 4667248"/>
              <a:gd name="connsiteX10" fmla="*/ 0 w 3924300"/>
              <a:gd name="connsiteY10" fmla="*/ 1962150 h 4667248"/>
              <a:gd name="connsiteX11" fmla="*/ 1962150 w 3924300"/>
              <a:gd name="connsiteY11" fmla="*/ 0 h 4667248"/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076575 w 3924300"/>
              <a:gd name="connsiteY3" fmla="*/ 4362442 h 4667248"/>
              <a:gd name="connsiteX4" fmla="*/ 2771769 w 3924300"/>
              <a:gd name="connsiteY4" fmla="*/ 4667248 h 4667248"/>
              <a:gd name="connsiteX5" fmla="*/ 1152531 w 3924300"/>
              <a:gd name="connsiteY5" fmla="*/ 4667248 h 4667248"/>
              <a:gd name="connsiteX6" fmla="*/ 847725 w 3924300"/>
              <a:gd name="connsiteY6" fmla="*/ 4362442 h 4667248"/>
              <a:gd name="connsiteX7" fmla="*/ 165554 w 3924300"/>
              <a:gd name="connsiteY7" fmla="*/ 2765883 h 4667248"/>
              <a:gd name="connsiteX8" fmla="*/ 172070 w 3924300"/>
              <a:gd name="connsiteY8" fmla="*/ 2763013 h 4667248"/>
              <a:gd name="connsiteX9" fmla="*/ 154196 w 3924300"/>
              <a:gd name="connsiteY9" fmla="*/ 2725908 h 4667248"/>
              <a:gd name="connsiteX10" fmla="*/ 0 w 3924300"/>
              <a:gd name="connsiteY10" fmla="*/ 1962150 h 4667248"/>
              <a:gd name="connsiteX11" fmla="*/ 1962150 w 3924300"/>
              <a:gd name="connsiteY11" fmla="*/ 0 h 466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24300" h="4667248">
                <a:moveTo>
                  <a:pt x="1962150" y="0"/>
                </a:moveTo>
                <a:cubicBezTo>
                  <a:pt x="3045816" y="0"/>
                  <a:pt x="3924300" y="878484"/>
                  <a:pt x="3924300" y="1962150"/>
                </a:cubicBezTo>
                <a:cubicBezTo>
                  <a:pt x="3924300" y="2233067"/>
                  <a:pt x="3869395" y="2491159"/>
                  <a:pt x="3770105" y="2725908"/>
                </a:cubicBezTo>
                <a:cubicBezTo>
                  <a:pt x="3628818" y="3125957"/>
                  <a:pt x="3071514" y="3695985"/>
                  <a:pt x="3076575" y="4362442"/>
                </a:cubicBezTo>
                <a:cubicBezTo>
                  <a:pt x="3076575" y="4530782"/>
                  <a:pt x="2940109" y="4667248"/>
                  <a:pt x="2771769" y="4667248"/>
                </a:cubicBezTo>
                <a:lnTo>
                  <a:pt x="1152531" y="4667248"/>
                </a:lnTo>
                <a:cubicBezTo>
                  <a:pt x="984191" y="4667248"/>
                  <a:pt x="847725" y="4530782"/>
                  <a:pt x="847725" y="4362442"/>
                </a:cubicBezTo>
                <a:cubicBezTo>
                  <a:pt x="870101" y="3728807"/>
                  <a:pt x="388106" y="3288393"/>
                  <a:pt x="165554" y="2765883"/>
                </a:cubicBezTo>
                <a:lnTo>
                  <a:pt x="172070" y="2763013"/>
                </a:lnTo>
                <a:lnTo>
                  <a:pt x="154196" y="2725908"/>
                </a:lnTo>
                <a:cubicBezTo>
                  <a:pt x="54905" y="2491159"/>
                  <a:pt x="0" y="2233067"/>
                  <a:pt x="0" y="1962150"/>
                </a:cubicBezTo>
                <a:cubicBezTo>
                  <a:pt x="0" y="878484"/>
                  <a:pt x="878484" y="0"/>
                  <a:pt x="1962150" y="0"/>
                </a:cubicBezTo>
                <a:close/>
              </a:path>
            </a:pathLst>
          </a:custGeom>
          <a:gradFill flip="none" rotWithShape="1">
            <a:gsLst>
              <a:gs pos="94000">
                <a:schemeClr val="bg1"/>
              </a:gs>
              <a:gs pos="84000">
                <a:schemeClr val="bg1"/>
              </a:gs>
              <a:gs pos="0">
                <a:srgbClr val="DADADA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6" name="圆角矩形 13"/>
          <p:cNvSpPr/>
          <p:nvPr/>
        </p:nvSpPr>
        <p:spPr>
          <a:xfrm>
            <a:off x="5379277" y="5400692"/>
            <a:ext cx="1458520" cy="2663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1500">
                <a:schemeClr val="bg1">
                  <a:lumMod val="85000"/>
                </a:schemeClr>
              </a:gs>
              <a:gs pos="3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7" name="圆角矩形 14"/>
          <p:cNvSpPr/>
          <p:nvPr/>
        </p:nvSpPr>
        <p:spPr>
          <a:xfrm rot="21300000">
            <a:off x="5344389" y="5567146"/>
            <a:ext cx="1493449" cy="6427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8" name="圆角矩形 15"/>
          <p:cNvSpPr/>
          <p:nvPr/>
        </p:nvSpPr>
        <p:spPr>
          <a:xfrm rot="21300000">
            <a:off x="5344389" y="5697717"/>
            <a:ext cx="1493449" cy="6427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9" name="圆角矩形 16"/>
          <p:cNvSpPr/>
          <p:nvPr/>
        </p:nvSpPr>
        <p:spPr>
          <a:xfrm rot="21300000">
            <a:off x="5344389" y="5833613"/>
            <a:ext cx="1493449" cy="6427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0" name="圆角矩形 17"/>
          <p:cNvSpPr/>
          <p:nvPr/>
        </p:nvSpPr>
        <p:spPr>
          <a:xfrm rot="21300000">
            <a:off x="5344389" y="5971254"/>
            <a:ext cx="1493449" cy="6427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1" name="圆角矩形 18"/>
          <p:cNvSpPr/>
          <p:nvPr/>
        </p:nvSpPr>
        <p:spPr>
          <a:xfrm rot="21300000">
            <a:off x="5344389" y="6081600"/>
            <a:ext cx="1493449" cy="6754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2" name="圆角矩形 24"/>
          <p:cNvSpPr/>
          <p:nvPr/>
        </p:nvSpPr>
        <p:spPr>
          <a:xfrm>
            <a:off x="5623592" y="6401335"/>
            <a:ext cx="960928" cy="28646"/>
          </a:xfrm>
          <a:prstGeom prst="roundRect">
            <a:avLst>
              <a:gd name="adj" fmla="val 13637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3" name="圆角矩形 25"/>
          <p:cNvSpPr/>
          <p:nvPr/>
        </p:nvSpPr>
        <p:spPr>
          <a:xfrm>
            <a:off x="5779944" y="6566723"/>
            <a:ext cx="632694" cy="13230"/>
          </a:xfrm>
          <a:prstGeom prst="roundRect">
            <a:avLst>
              <a:gd name="adj" fmla="val 13637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4" name="任意多边形 51"/>
          <p:cNvSpPr/>
          <p:nvPr/>
        </p:nvSpPr>
        <p:spPr>
          <a:xfrm>
            <a:off x="5361805" y="3668207"/>
            <a:ext cx="1035110" cy="1035110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5" name="任意多边形 53"/>
          <p:cNvSpPr/>
          <p:nvPr/>
        </p:nvSpPr>
        <p:spPr>
          <a:xfrm>
            <a:off x="6281687" y="3397321"/>
            <a:ext cx="774034" cy="774034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7" name="任意多边形 68"/>
          <p:cNvSpPr/>
          <p:nvPr/>
        </p:nvSpPr>
        <p:spPr>
          <a:xfrm>
            <a:off x="5155016" y="2062284"/>
            <a:ext cx="829211" cy="829212"/>
          </a:xfrm>
          <a:custGeom>
            <a:avLst/>
            <a:gdLst>
              <a:gd name="connsiteX0" fmla="*/ 564580 w 625779"/>
              <a:gd name="connsiteY0" fmla="*/ 0 h 625780"/>
              <a:gd name="connsiteX1" fmla="*/ 625779 w 625779"/>
              <a:gd name="connsiteY1" fmla="*/ 0 h 625780"/>
              <a:gd name="connsiteX2" fmla="*/ 625779 w 625779"/>
              <a:gd name="connsiteY2" fmla="*/ 303558 h 625780"/>
              <a:gd name="connsiteX3" fmla="*/ 303558 w 625779"/>
              <a:gd name="connsiteY3" fmla="*/ 625779 h 625780"/>
              <a:gd name="connsiteX4" fmla="*/ 303559 w 625779"/>
              <a:gd name="connsiteY4" fmla="*/ 625780 h 625780"/>
              <a:gd name="connsiteX5" fmla="*/ 0 w 625779"/>
              <a:gd name="connsiteY5" fmla="*/ 625780 h 625780"/>
              <a:gd name="connsiteX6" fmla="*/ 0 w 625779"/>
              <a:gd name="connsiteY6" fmla="*/ 564580 h 625780"/>
              <a:gd name="connsiteX7" fmla="*/ 92614 w 625779"/>
              <a:gd name="connsiteY7" fmla="*/ 564580 h 625780"/>
              <a:gd name="connsiteX8" fmla="*/ 97048 w 625779"/>
              <a:gd name="connsiteY8" fmla="*/ 531339 h 625780"/>
              <a:gd name="connsiteX9" fmla="*/ 105718 w 625779"/>
              <a:gd name="connsiteY9" fmla="*/ 491647 h 625780"/>
              <a:gd name="connsiteX10" fmla="*/ 109731 w 625779"/>
              <a:gd name="connsiteY10" fmla="*/ 478266 h 625780"/>
              <a:gd name="connsiteX11" fmla="*/ 24215 w 625779"/>
              <a:gd name="connsiteY11" fmla="*/ 442844 h 625780"/>
              <a:gd name="connsiteX12" fmla="*/ 71055 w 625779"/>
              <a:gd name="connsiteY12" fmla="*/ 329763 h 625780"/>
              <a:gd name="connsiteX13" fmla="*/ 157494 w 625779"/>
              <a:gd name="connsiteY13" fmla="*/ 365568 h 625780"/>
              <a:gd name="connsiteX14" fmla="*/ 189952 w 625779"/>
              <a:gd name="connsiteY14" fmla="*/ 313027 h 625780"/>
              <a:gd name="connsiteX15" fmla="*/ 206152 w 625779"/>
              <a:gd name="connsiteY15" fmla="*/ 292700 h 625780"/>
              <a:gd name="connsiteX16" fmla="*/ 140013 w 625779"/>
              <a:gd name="connsiteY16" fmla="*/ 226560 h 625780"/>
              <a:gd name="connsiteX17" fmla="*/ 226561 w 625779"/>
              <a:gd name="connsiteY17" fmla="*/ 140012 h 625780"/>
              <a:gd name="connsiteX18" fmla="*/ 292763 w 625779"/>
              <a:gd name="connsiteY18" fmla="*/ 206214 h 625780"/>
              <a:gd name="connsiteX19" fmla="*/ 331296 w 625779"/>
              <a:gd name="connsiteY19" fmla="*/ 178498 h 625780"/>
              <a:gd name="connsiteX20" fmla="*/ 365854 w 625779"/>
              <a:gd name="connsiteY20" fmla="*/ 158184 h 625780"/>
              <a:gd name="connsiteX21" fmla="*/ 329764 w 625779"/>
              <a:gd name="connsiteY21" fmla="*/ 71055 h 625780"/>
              <a:gd name="connsiteX22" fmla="*/ 442845 w 625779"/>
              <a:gd name="connsiteY22" fmla="*/ 24214 h 625780"/>
              <a:gd name="connsiteX23" fmla="*/ 479264 w 625779"/>
              <a:gd name="connsiteY23" fmla="*/ 112138 h 625780"/>
              <a:gd name="connsiteX24" fmla="*/ 514705 w 625779"/>
              <a:gd name="connsiteY24" fmla="*/ 103106 h 625780"/>
              <a:gd name="connsiteX25" fmla="*/ 564580 w 625779"/>
              <a:gd name="connsiteY25" fmla="*/ 95494 h 6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8" name="任意多边形 69"/>
          <p:cNvSpPr/>
          <p:nvPr/>
        </p:nvSpPr>
        <p:spPr>
          <a:xfrm rot="5400000">
            <a:off x="5984227" y="2062285"/>
            <a:ext cx="829210" cy="829212"/>
          </a:xfrm>
          <a:custGeom>
            <a:avLst/>
            <a:gdLst>
              <a:gd name="connsiteX0" fmla="*/ 564580 w 625779"/>
              <a:gd name="connsiteY0" fmla="*/ 0 h 625780"/>
              <a:gd name="connsiteX1" fmla="*/ 625779 w 625779"/>
              <a:gd name="connsiteY1" fmla="*/ 0 h 625780"/>
              <a:gd name="connsiteX2" fmla="*/ 625779 w 625779"/>
              <a:gd name="connsiteY2" fmla="*/ 303558 h 625780"/>
              <a:gd name="connsiteX3" fmla="*/ 303558 w 625779"/>
              <a:gd name="connsiteY3" fmla="*/ 625779 h 625780"/>
              <a:gd name="connsiteX4" fmla="*/ 303559 w 625779"/>
              <a:gd name="connsiteY4" fmla="*/ 625780 h 625780"/>
              <a:gd name="connsiteX5" fmla="*/ 0 w 625779"/>
              <a:gd name="connsiteY5" fmla="*/ 625780 h 625780"/>
              <a:gd name="connsiteX6" fmla="*/ 0 w 625779"/>
              <a:gd name="connsiteY6" fmla="*/ 564580 h 625780"/>
              <a:gd name="connsiteX7" fmla="*/ 92614 w 625779"/>
              <a:gd name="connsiteY7" fmla="*/ 564580 h 625780"/>
              <a:gd name="connsiteX8" fmla="*/ 97048 w 625779"/>
              <a:gd name="connsiteY8" fmla="*/ 531339 h 625780"/>
              <a:gd name="connsiteX9" fmla="*/ 105718 w 625779"/>
              <a:gd name="connsiteY9" fmla="*/ 491647 h 625780"/>
              <a:gd name="connsiteX10" fmla="*/ 109731 w 625779"/>
              <a:gd name="connsiteY10" fmla="*/ 478266 h 625780"/>
              <a:gd name="connsiteX11" fmla="*/ 24215 w 625779"/>
              <a:gd name="connsiteY11" fmla="*/ 442844 h 625780"/>
              <a:gd name="connsiteX12" fmla="*/ 71055 w 625779"/>
              <a:gd name="connsiteY12" fmla="*/ 329763 h 625780"/>
              <a:gd name="connsiteX13" fmla="*/ 157494 w 625779"/>
              <a:gd name="connsiteY13" fmla="*/ 365568 h 625780"/>
              <a:gd name="connsiteX14" fmla="*/ 189952 w 625779"/>
              <a:gd name="connsiteY14" fmla="*/ 313027 h 625780"/>
              <a:gd name="connsiteX15" fmla="*/ 206152 w 625779"/>
              <a:gd name="connsiteY15" fmla="*/ 292700 h 625780"/>
              <a:gd name="connsiteX16" fmla="*/ 140013 w 625779"/>
              <a:gd name="connsiteY16" fmla="*/ 226560 h 625780"/>
              <a:gd name="connsiteX17" fmla="*/ 226561 w 625779"/>
              <a:gd name="connsiteY17" fmla="*/ 140012 h 625780"/>
              <a:gd name="connsiteX18" fmla="*/ 292763 w 625779"/>
              <a:gd name="connsiteY18" fmla="*/ 206214 h 625780"/>
              <a:gd name="connsiteX19" fmla="*/ 331296 w 625779"/>
              <a:gd name="connsiteY19" fmla="*/ 178498 h 625780"/>
              <a:gd name="connsiteX20" fmla="*/ 365854 w 625779"/>
              <a:gd name="connsiteY20" fmla="*/ 158184 h 625780"/>
              <a:gd name="connsiteX21" fmla="*/ 329764 w 625779"/>
              <a:gd name="connsiteY21" fmla="*/ 71055 h 625780"/>
              <a:gd name="connsiteX22" fmla="*/ 442845 w 625779"/>
              <a:gd name="connsiteY22" fmla="*/ 24214 h 625780"/>
              <a:gd name="connsiteX23" fmla="*/ 479264 w 625779"/>
              <a:gd name="connsiteY23" fmla="*/ 112138 h 625780"/>
              <a:gd name="connsiteX24" fmla="*/ 514705 w 625779"/>
              <a:gd name="connsiteY24" fmla="*/ 103106 h 625780"/>
              <a:gd name="connsiteX25" fmla="*/ 564580 w 625779"/>
              <a:gd name="connsiteY25" fmla="*/ 95494 h 6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9" name="任意多边形 70"/>
          <p:cNvSpPr/>
          <p:nvPr/>
        </p:nvSpPr>
        <p:spPr>
          <a:xfrm rot="10800000">
            <a:off x="5984224" y="2891496"/>
            <a:ext cx="829211" cy="829212"/>
          </a:xfrm>
          <a:custGeom>
            <a:avLst/>
            <a:gdLst>
              <a:gd name="connsiteX0" fmla="*/ 564580 w 625779"/>
              <a:gd name="connsiteY0" fmla="*/ 0 h 625780"/>
              <a:gd name="connsiteX1" fmla="*/ 625779 w 625779"/>
              <a:gd name="connsiteY1" fmla="*/ 0 h 625780"/>
              <a:gd name="connsiteX2" fmla="*/ 625779 w 625779"/>
              <a:gd name="connsiteY2" fmla="*/ 303558 h 625780"/>
              <a:gd name="connsiteX3" fmla="*/ 303558 w 625779"/>
              <a:gd name="connsiteY3" fmla="*/ 625779 h 625780"/>
              <a:gd name="connsiteX4" fmla="*/ 303559 w 625779"/>
              <a:gd name="connsiteY4" fmla="*/ 625780 h 625780"/>
              <a:gd name="connsiteX5" fmla="*/ 0 w 625779"/>
              <a:gd name="connsiteY5" fmla="*/ 625780 h 625780"/>
              <a:gd name="connsiteX6" fmla="*/ 0 w 625779"/>
              <a:gd name="connsiteY6" fmla="*/ 564580 h 625780"/>
              <a:gd name="connsiteX7" fmla="*/ 92614 w 625779"/>
              <a:gd name="connsiteY7" fmla="*/ 564580 h 625780"/>
              <a:gd name="connsiteX8" fmla="*/ 97048 w 625779"/>
              <a:gd name="connsiteY8" fmla="*/ 531339 h 625780"/>
              <a:gd name="connsiteX9" fmla="*/ 105718 w 625779"/>
              <a:gd name="connsiteY9" fmla="*/ 491647 h 625780"/>
              <a:gd name="connsiteX10" fmla="*/ 109731 w 625779"/>
              <a:gd name="connsiteY10" fmla="*/ 478266 h 625780"/>
              <a:gd name="connsiteX11" fmla="*/ 24215 w 625779"/>
              <a:gd name="connsiteY11" fmla="*/ 442844 h 625780"/>
              <a:gd name="connsiteX12" fmla="*/ 71055 w 625779"/>
              <a:gd name="connsiteY12" fmla="*/ 329763 h 625780"/>
              <a:gd name="connsiteX13" fmla="*/ 157494 w 625779"/>
              <a:gd name="connsiteY13" fmla="*/ 365568 h 625780"/>
              <a:gd name="connsiteX14" fmla="*/ 189952 w 625779"/>
              <a:gd name="connsiteY14" fmla="*/ 313027 h 625780"/>
              <a:gd name="connsiteX15" fmla="*/ 206152 w 625779"/>
              <a:gd name="connsiteY15" fmla="*/ 292700 h 625780"/>
              <a:gd name="connsiteX16" fmla="*/ 140013 w 625779"/>
              <a:gd name="connsiteY16" fmla="*/ 226560 h 625780"/>
              <a:gd name="connsiteX17" fmla="*/ 226561 w 625779"/>
              <a:gd name="connsiteY17" fmla="*/ 140012 h 625780"/>
              <a:gd name="connsiteX18" fmla="*/ 292763 w 625779"/>
              <a:gd name="connsiteY18" fmla="*/ 206214 h 625780"/>
              <a:gd name="connsiteX19" fmla="*/ 331296 w 625779"/>
              <a:gd name="connsiteY19" fmla="*/ 178498 h 625780"/>
              <a:gd name="connsiteX20" fmla="*/ 365854 w 625779"/>
              <a:gd name="connsiteY20" fmla="*/ 158184 h 625780"/>
              <a:gd name="connsiteX21" fmla="*/ 329764 w 625779"/>
              <a:gd name="connsiteY21" fmla="*/ 71055 h 625780"/>
              <a:gd name="connsiteX22" fmla="*/ 442845 w 625779"/>
              <a:gd name="connsiteY22" fmla="*/ 24214 h 625780"/>
              <a:gd name="connsiteX23" fmla="*/ 479264 w 625779"/>
              <a:gd name="connsiteY23" fmla="*/ 112138 h 625780"/>
              <a:gd name="connsiteX24" fmla="*/ 514705 w 625779"/>
              <a:gd name="connsiteY24" fmla="*/ 103106 h 625780"/>
              <a:gd name="connsiteX25" fmla="*/ 564580 w 625779"/>
              <a:gd name="connsiteY25" fmla="*/ 95494 h 6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40" name="任意多边形 71"/>
          <p:cNvSpPr/>
          <p:nvPr/>
        </p:nvSpPr>
        <p:spPr>
          <a:xfrm rot="16200000">
            <a:off x="5155018" y="2891495"/>
            <a:ext cx="829210" cy="829212"/>
          </a:xfrm>
          <a:custGeom>
            <a:avLst/>
            <a:gdLst>
              <a:gd name="connsiteX0" fmla="*/ 564580 w 625779"/>
              <a:gd name="connsiteY0" fmla="*/ 0 h 625780"/>
              <a:gd name="connsiteX1" fmla="*/ 625779 w 625779"/>
              <a:gd name="connsiteY1" fmla="*/ 0 h 625780"/>
              <a:gd name="connsiteX2" fmla="*/ 625779 w 625779"/>
              <a:gd name="connsiteY2" fmla="*/ 303558 h 625780"/>
              <a:gd name="connsiteX3" fmla="*/ 303558 w 625779"/>
              <a:gd name="connsiteY3" fmla="*/ 625779 h 625780"/>
              <a:gd name="connsiteX4" fmla="*/ 303559 w 625779"/>
              <a:gd name="connsiteY4" fmla="*/ 625780 h 625780"/>
              <a:gd name="connsiteX5" fmla="*/ 0 w 625779"/>
              <a:gd name="connsiteY5" fmla="*/ 625780 h 625780"/>
              <a:gd name="connsiteX6" fmla="*/ 0 w 625779"/>
              <a:gd name="connsiteY6" fmla="*/ 564580 h 625780"/>
              <a:gd name="connsiteX7" fmla="*/ 92614 w 625779"/>
              <a:gd name="connsiteY7" fmla="*/ 564580 h 625780"/>
              <a:gd name="connsiteX8" fmla="*/ 97048 w 625779"/>
              <a:gd name="connsiteY8" fmla="*/ 531339 h 625780"/>
              <a:gd name="connsiteX9" fmla="*/ 105718 w 625779"/>
              <a:gd name="connsiteY9" fmla="*/ 491647 h 625780"/>
              <a:gd name="connsiteX10" fmla="*/ 109731 w 625779"/>
              <a:gd name="connsiteY10" fmla="*/ 478266 h 625780"/>
              <a:gd name="connsiteX11" fmla="*/ 24215 w 625779"/>
              <a:gd name="connsiteY11" fmla="*/ 442844 h 625780"/>
              <a:gd name="connsiteX12" fmla="*/ 71055 w 625779"/>
              <a:gd name="connsiteY12" fmla="*/ 329763 h 625780"/>
              <a:gd name="connsiteX13" fmla="*/ 157494 w 625779"/>
              <a:gd name="connsiteY13" fmla="*/ 365568 h 625780"/>
              <a:gd name="connsiteX14" fmla="*/ 189952 w 625779"/>
              <a:gd name="connsiteY14" fmla="*/ 313027 h 625780"/>
              <a:gd name="connsiteX15" fmla="*/ 206152 w 625779"/>
              <a:gd name="connsiteY15" fmla="*/ 292700 h 625780"/>
              <a:gd name="connsiteX16" fmla="*/ 140013 w 625779"/>
              <a:gd name="connsiteY16" fmla="*/ 226560 h 625780"/>
              <a:gd name="connsiteX17" fmla="*/ 226561 w 625779"/>
              <a:gd name="connsiteY17" fmla="*/ 140012 h 625780"/>
              <a:gd name="connsiteX18" fmla="*/ 292763 w 625779"/>
              <a:gd name="connsiteY18" fmla="*/ 206214 h 625780"/>
              <a:gd name="connsiteX19" fmla="*/ 331296 w 625779"/>
              <a:gd name="connsiteY19" fmla="*/ 178498 h 625780"/>
              <a:gd name="connsiteX20" fmla="*/ 365854 w 625779"/>
              <a:gd name="connsiteY20" fmla="*/ 158184 h 625780"/>
              <a:gd name="connsiteX21" fmla="*/ 329764 w 625779"/>
              <a:gd name="connsiteY21" fmla="*/ 71055 h 625780"/>
              <a:gd name="connsiteX22" fmla="*/ 442845 w 625779"/>
              <a:gd name="connsiteY22" fmla="*/ 24214 h 625780"/>
              <a:gd name="connsiteX23" fmla="*/ 479264 w 625779"/>
              <a:gd name="connsiteY23" fmla="*/ 112138 h 625780"/>
              <a:gd name="connsiteX24" fmla="*/ 514705 w 625779"/>
              <a:gd name="connsiteY24" fmla="*/ 103106 h 625780"/>
              <a:gd name="connsiteX25" fmla="*/ 564580 w 625779"/>
              <a:gd name="connsiteY25" fmla="*/ 95494 h 6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42" name="Freeform 5"/>
          <p:cNvSpPr>
            <a:spLocks/>
          </p:cNvSpPr>
          <p:nvPr/>
        </p:nvSpPr>
        <p:spPr bwMode="auto">
          <a:xfrm>
            <a:off x="3604186" y="2369180"/>
            <a:ext cx="190529" cy="170820"/>
          </a:xfrm>
          <a:custGeom>
            <a:avLst/>
            <a:gdLst>
              <a:gd name="T0" fmla="*/ 5 w 11"/>
              <a:gd name="T1" fmla="*/ 10 h 10"/>
              <a:gd name="T2" fmla="*/ 5 w 11"/>
              <a:gd name="T3" fmla="*/ 10 h 10"/>
              <a:gd name="T4" fmla="*/ 11 w 11"/>
              <a:gd name="T5" fmla="*/ 5 h 10"/>
              <a:gd name="T6" fmla="*/ 5 w 11"/>
              <a:gd name="T7" fmla="*/ 0 h 10"/>
              <a:gd name="T8" fmla="*/ 5 w 11"/>
              <a:gd name="T9" fmla="*/ 0 h 10"/>
              <a:gd name="T10" fmla="*/ 0 w 11"/>
              <a:gd name="T11" fmla="*/ 5 h 10"/>
              <a:gd name="T12" fmla="*/ 5 w 11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0">
                <a:moveTo>
                  <a:pt x="5" y="10"/>
                </a:moveTo>
                <a:cubicBezTo>
                  <a:pt x="5" y="10"/>
                  <a:pt x="5" y="10"/>
                  <a:pt x="5" y="10"/>
                </a:cubicBezTo>
                <a:cubicBezTo>
                  <a:pt x="8" y="10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1"/>
                  <a:pt x="0" y="3"/>
                  <a:pt x="0" y="5"/>
                </a:cubicBezTo>
                <a:cubicBezTo>
                  <a:pt x="0" y="8"/>
                  <a:pt x="2" y="10"/>
                  <a:pt x="5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3" name="Freeform 6"/>
          <p:cNvSpPr>
            <a:spLocks/>
          </p:cNvSpPr>
          <p:nvPr/>
        </p:nvSpPr>
        <p:spPr bwMode="auto">
          <a:xfrm>
            <a:off x="3479357" y="2572850"/>
            <a:ext cx="420477" cy="269370"/>
          </a:xfrm>
          <a:custGeom>
            <a:avLst/>
            <a:gdLst>
              <a:gd name="T0" fmla="*/ 23 w 24"/>
              <a:gd name="T1" fmla="*/ 3 h 16"/>
              <a:gd name="T2" fmla="*/ 19 w 24"/>
              <a:gd name="T3" fmla="*/ 0 h 16"/>
              <a:gd name="T4" fmla="*/ 19 w 24"/>
              <a:gd name="T5" fmla="*/ 0 h 16"/>
              <a:gd name="T6" fmla="*/ 17 w 24"/>
              <a:gd name="T7" fmla="*/ 0 h 16"/>
              <a:gd name="T8" fmla="*/ 15 w 24"/>
              <a:gd name="T9" fmla="*/ 5 h 16"/>
              <a:gd name="T10" fmla="*/ 12 w 24"/>
              <a:gd name="T11" fmla="*/ 11 h 16"/>
              <a:gd name="T12" fmla="*/ 14 w 24"/>
              <a:gd name="T13" fmla="*/ 7 h 16"/>
              <a:gd name="T14" fmla="*/ 13 w 24"/>
              <a:gd name="T15" fmla="*/ 1 h 16"/>
              <a:gd name="T16" fmla="*/ 13 w 24"/>
              <a:gd name="T17" fmla="*/ 1 h 16"/>
              <a:gd name="T18" fmla="*/ 12 w 24"/>
              <a:gd name="T19" fmla="*/ 0 h 16"/>
              <a:gd name="T20" fmla="*/ 12 w 24"/>
              <a:gd name="T21" fmla="*/ 0 h 16"/>
              <a:gd name="T22" fmla="*/ 12 w 24"/>
              <a:gd name="T23" fmla="*/ 1 h 16"/>
              <a:gd name="T24" fmla="*/ 12 w 24"/>
              <a:gd name="T25" fmla="*/ 1 h 16"/>
              <a:gd name="T26" fmla="*/ 11 w 24"/>
              <a:gd name="T27" fmla="*/ 7 h 16"/>
              <a:gd name="T28" fmla="*/ 10 w 24"/>
              <a:gd name="T29" fmla="*/ 5 h 16"/>
              <a:gd name="T30" fmla="*/ 8 w 24"/>
              <a:gd name="T31" fmla="*/ 0 h 16"/>
              <a:gd name="T32" fmla="*/ 5 w 24"/>
              <a:gd name="T33" fmla="*/ 0 h 16"/>
              <a:gd name="T34" fmla="*/ 5 w 24"/>
              <a:gd name="T35" fmla="*/ 0 h 16"/>
              <a:gd name="T36" fmla="*/ 1 w 24"/>
              <a:gd name="T37" fmla="*/ 3 h 16"/>
              <a:gd name="T38" fmla="*/ 0 w 24"/>
              <a:gd name="T39" fmla="*/ 16 h 16"/>
              <a:gd name="T40" fmla="*/ 4 w 24"/>
              <a:gd name="T41" fmla="*/ 16 h 16"/>
              <a:gd name="T42" fmla="*/ 4 w 24"/>
              <a:gd name="T43" fmla="*/ 6 h 16"/>
              <a:gd name="T44" fmla="*/ 5 w 24"/>
              <a:gd name="T45" fmla="*/ 6 h 16"/>
              <a:gd name="T46" fmla="*/ 5 w 24"/>
              <a:gd name="T47" fmla="*/ 16 h 16"/>
              <a:gd name="T48" fmla="*/ 12 w 24"/>
              <a:gd name="T49" fmla="*/ 16 h 16"/>
              <a:gd name="T50" fmla="*/ 19 w 24"/>
              <a:gd name="T51" fmla="*/ 16 h 16"/>
              <a:gd name="T52" fmla="*/ 19 w 24"/>
              <a:gd name="T53" fmla="*/ 6 h 16"/>
              <a:gd name="T54" fmla="*/ 19 w 24"/>
              <a:gd name="T55" fmla="*/ 6 h 16"/>
              <a:gd name="T56" fmla="*/ 20 w 24"/>
              <a:gd name="T57" fmla="*/ 6 h 16"/>
              <a:gd name="T58" fmla="*/ 20 w 24"/>
              <a:gd name="T59" fmla="*/ 16 h 16"/>
              <a:gd name="T60" fmla="*/ 23 w 24"/>
              <a:gd name="T61" fmla="*/ 16 h 16"/>
              <a:gd name="T62" fmla="*/ 23 w 24"/>
              <a:gd name="T63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" h="16">
                <a:moveTo>
                  <a:pt x="23" y="3"/>
                </a:moveTo>
                <a:cubicBezTo>
                  <a:pt x="22" y="1"/>
                  <a:pt x="20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5"/>
                  <a:pt x="15" y="5"/>
                  <a:pt x="15" y="5"/>
                </a:cubicBezTo>
                <a:cubicBezTo>
                  <a:pt x="12" y="11"/>
                  <a:pt x="12" y="11"/>
                  <a:pt x="12" y="11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1"/>
                  <a:pt x="12" y="1"/>
                  <a:pt x="12" y="1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5"/>
                  <a:pt x="10" y="5"/>
                  <a:pt x="10" y="5"/>
                </a:cubicBezTo>
                <a:cubicBezTo>
                  <a:pt x="8" y="0"/>
                  <a:pt x="8" y="0"/>
                  <a:pt x="8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0" y="11"/>
                  <a:pt x="0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5" y="6"/>
                </a:cubicBezTo>
                <a:cubicBezTo>
                  <a:pt x="5" y="16"/>
                  <a:pt x="5" y="16"/>
                  <a:pt x="5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16"/>
                  <a:pt x="20" y="16"/>
                  <a:pt x="20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4" y="11"/>
                  <a:pt x="24" y="5"/>
                  <a:pt x="23" y="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4" name="Freeform 7"/>
          <p:cNvSpPr>
            <a:spLocks/>
          </p:cNvSpPr>
          <p:nvPr/>
        </p:nvSpPr>
        <p:spPr bwMode="auto">
          <a:xfrm>
            <a:off x="3604186" y="2349470"/>
            <a:ext cx="190529" cy="170820"/>
          </a:xfrm>
          <a:custGeom>
            <a:avLst/>
            <a:gdLst>
              <a:gd name="T0" fmla="*/ 5 w 11"/>
              <a:gd name="T1" fmla="*/ 10 h 10"/>
              <a:gd name="T2" fmla="*/ 5 w 11"/>
              <a:gd name="T3" fmla="*/ 10 h 10"/>
              <a:gd name="T4" fmla="*/ 11 w 11"/>
              <a:gd name="T5" fmla="*/ 5 h 10"/>
              <a:gd name="T6" fmla="*/ 5 w 11"/>
              <a:gd name="T7" fmla="*/ 0 h 10"/>
              <a:gd name="T8" fmla="*/ 5 w 11"/>
              <a:gd name="T9" fmla="*/ 0 h 10"/>
              <a:gd name="T10" fmla="*/ 0 w 11"/>
              <a:gd name="T11" fmla="*/ 5 h 10"/>
              <a:gd name="T12" fmla="*/ 5 w 11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0">
                <a:moveTo>
                  <a:pt x="5" y="10"/>
                </a:moveTo>
                <a:cubicBezTo>
                  <a:pt x="5" y="10"/>
                  <a:pt x="5" y="10"/>
                  <a:pt x="5" y="10"/>
                </a:cubicBezTo>
                <a:cubicBezTo>
                  <a:pt x="8" y="10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1"/>
                  <a:pt x="0" y="3"/>
                  <a:pt x="0" y="5"/>
                </a:cubicBezTo>
                <a:cubicBezTo>
                  <a:pt x="0" y="8"/>
                  <a:pt x="2" y="10"/>
                  <a:pt x="5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5" name="Freeform 8"/>
          <p:cNvSpPr>
            <a:spLocks/>
          </p:cNvSpPr>
          <p:nvPr/>
        </p:nvSpPr>
        <p:spPr bwMode="auto">
          <a:xfrm>
            <a:off x="3479357" y="2553140"/>
            <a:ext cx="420477" cy="275940"/>
          </a:xfrm>
          <a:custGeom>
            <a:avLst/>
            <a:gdLst>
              <a:gd name="T0" fmla="*/ 23 w 24"/>
              <a:gd name="T1" fmla="*/ 3 h 16"/>
              <a:gd name="T2" fmla="*/ 19 w 24"/>
              <a:gd name="T3" fmla="*/ 0 h 16"/>
              <a:gd name="T4" fmla="*/ 19 w 24"/>
              <a:gd name="T5" fmla="*/ 0 h 16"/>
              <a:gd name="T6" fmla="*/ 17 w 24"/>
              <a:gd name="T7" fmla="*/ 0 h 16"/>
              <a:gd name="T8" fmla="*/ 15 w 24"/>
              <a:gd name="T9" fmla="*/ 5 h 16"/>
              <a:gd name="T10" fmla="*/ 12 w 24"/>
              <a:gd name="T11" fmla="*/ 11 h 16"/>
              <a:gd name="T12" fmla="*/ 14 w 24"/>
              <a:gd name="T13" fmla="*/ 7 h 16"/>
              <a:gd name="T14" fmla="*/ 13 w 24"/>
              <a:gd name="T15" fmla="*/ 1 h 16"/>
              <a:gd name="T16" fmla="*/ 13 w 24"/>
              <a:gd name="T17" fmla="*/ 1 h 16"/>
              <a:gd name="T18" fmla="*/ 12 w 24"/>
              <a:gd name="T19" fmla="*/ 0 h 16"/>
              <a:gd name="T20" fmla="*/ 12 w 24"/>
              <a:gd name="T21" fmla="*/ 0 h 16"/>
              <a:gd name="T22" fmla="*/ 12 w 24"/>
              <a:gd name="T23" fmla="*/ 1 h 16"/>
              <a:gd name="T24" fmla="*/ 12 w 24"/>
              <a:gd name="T25" fmla="*/ 1 h 16"/>
              <a:gd name="T26" fmla="*/ 11 w 24"/>
              <a:gd name="T27" fmla="*/ 7 h 16"/>
              <a:gd name="T28" fmla="*/ 10 w 24"/>
              <a:gd name="T29" fmla="*/ 5 h 16"/>
              <a:gd name="T30" fmla="*/ 8 w 24"/>
              <a:gd name="T31" fmla="*/ 0 h 16"/>
              <a:gd name="T32" fmla="*/ 5 w 24"/>
              <a:gd name="T33" fmla="*/ 0 h 16"/>
              <a:gd name="T34" fmla="*/ 5 w 24"/>
              <a:gd name="T35" fmla="*/ 0 h 16"/>
              <a:gd name="T36" fmla="*/ 1 w 24"/>
              <a:gd name="T37" fmla="*/ 3 h 16"/>
              <a:gd name="T38" fmla="*/ 0 w 24"/>
              <a:gd name="T39" fmla="*/ 16 h 16"/>
              <a:gd name="T40" fmla="*/ 4 w 24"/>
              <a:gd name="T41" fmla="*/ 16 h 16"/>
              <a:gd name="T42" fmla="*/ 4 w 24"/>
              <a:gd name="T43" fmla="*/ 6 h 16"/>
              <a:gd name="T44" fmla="*/ 5 w 24"/>
              <a:gd name="T45" fmla="*/ 6 h 16"/>
              <a:gd name="T46" fmla="*/ 5 w 24"/>
              <a:gd name="T47" fmla="*/ 16 h 16"/>
              <a:gd name="T48" fmla="*/ 12 w 24"/>
              <a:gd name="T49" fmla="*/ 16 h 16"/>
              <a:gd name="T50" fmla="*/ 19 w 24"/>
              <a:gd name="T51" fmla="*/ 16 h 16"/>
              <a:gd name="T52" fmla="*/ 19 w 24"/>
              <a:gd name="T53" fmla="*/ 6 h 16"/>
              <a:gd name="T54" fmla="*/ 19 w 24"/>
              <a:gd name="T55" fmla="*/ 6 h 16"/>
              <a:gd name="T56" fmla="*/ 20 w 24"/>
              <a:gd name="T57" fmla="*/ 6 h 16"/>
              <a:gd name="T58" fmla="*/ 20 w 24"/>
              <a:gd name="T59" fmla="*/ 16 h 16"/>
              <a:gd name="T60" fmla="*/ 23 w 24"/>
              <a:gd name="T61" fmla="*/ 16 h 16"/>
              <a:gd name="T62" fmla="*/ 23 w 24"/>
              <a:gd name="T63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" h="16">
                <a:moveTo>
                  <a:pt x="23" y="3"/>
                </a:moveTo>
                <a:cubicBezTo>
                  <a:pt x="22" y="1"/>
                  <a:pt x="20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5"/>
                  <a:pt x="15" y="5"/>
                  <a:pt x="15" y="5"/>
                </a:cubicBezTo>
                <a:cubicBezTo>
                  <a:pt x="12" y="11"/>
                  <a:pt x="12" y="11"/>
                  <a:pt x="12" y="11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1"/>
                  <a:pt x="12" y="1"/>
                  <a:pt x="12" y="1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5"/>
                  <a:pt x="10" y="5"/>
                  <a:pt x="10" y="5"/>
                </a:cubicBezTo>
                <a:cubicBezTo>
                  <a:pt x="8" y="0"/>
                  <a:pt x="8" y="0"/>
                  <a:pt x="8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0" y="11"/>
                  <a:pt x="0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5" y="6"/>
                </a:cubicBezTo>
                <a:cubicBezTo>
                  <a:pt x="5" y="16"/>
                  <a:pt x="5" y="16"/>
                  <a:pt x="5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16"/>
                  <a:pt x="20" y="16"/>
                  <a:pt x="20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4" y="11"/>
                  <a:pt x="24" y="5"/>
                  <a:pt x="23" y="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7" name="Rectangle 19"/>
          <p:cNvSpPr>
            <a:spLocks noChangeArrowheads="1"/>
          </p:cNvSpPr>
          <p:nvPr/>
        </p:nvSpPr>
        <p:spPr bwMode="auto">
          <a:xfrm>
            <a:off x="7553376" y="5086108"/>
            <a:ext cx="89427" cy="157362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8" name="Rectangle 20"/>
          <p:cNvSpPr>
            <a:spLocks noChangeArrowheads="1"/>
          </p:cNvSpPr>
          <p:nvPr/>
        </p:nvSpPr>
        <p:spPr bwMode="auto">
          <a:xfrm>
            <a:off x="7665679" y="5064618"/>
            <a:ext cx="89427" cy="178852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9" name="Rectangle 21"/>
          <p:cNvSpPr>
            <a:spLocks noChangeArrowheads="1"/>
          </p:cNvSpPr>
          <p:nvPr/>
        </p:nvSpPr>
        <p:spPr bwMode="auto">
          <a:xfrm>
            <a:off x="7780062" y="5034809"/>
            <a:ext cx="89427" cy="208661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0" name="Rectangle 22"/>
          <p:cNvSpPr>
            <a:spLocks noChangeArrowheads="1"/>
          </p:cNvSpPr>
          <p:nvPr/>
        </p:nvSpPr>
        <p:spPr bwMode="auto">
          <a:xfrm>
            <a:off x="7890979" y="4998068"/>
            <a:ext cx="89427" cy="245402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1" name="Freeform 23"/>
          <p:cNvSpPr>
            <a:spLocks/>
          </p:cNvSpPr>
          <p:nvPr/>
        </p:nvSpPr>
        <p:spPr bwMode="auto">
          <a:xfrm>
            <a:off x="7612994" y="4845558"/>
            <a:ext cx="256495" cy="187171"/>
          </a:xfrm>
          <a:custGeom>
            <a:avLst/>
            <a:gdLst>
              <a:gd name="T0" fmla="*/ 94 w 155"/>
              <a:gd name="T1" fmla="*/ 21 h 113"/>
              <a:gd name="T2" fmla="*/ 0 w 155"/>
              <a:gd name="T3" fmla="*/ 72 h 113"/>
              <a:gd name="T4" fmla="*/ 114 w 155"/>
              <a:gd name="T5" fmla="*/ 63 h 113"/>
              <a:gd name="T6" fmla="*/ 122 w 155"/>
              <a:gd name="T7" fmla="*/ 82 h 113"/>
              <a:gd name="T8" fmla="*/ 155 w 155"/>
              <a:gd name="T9" fmla="*/ 0 h 113"/>
              <a:gd name="T10" fmla="*/ 85 w 155"/>
              <a:gd name="T11" fmla="*/ 2 h 113"/>
              <a:gd name="T12" fmla="*/ 94 w 155"/>
              <a:gd name="T13" fmla="*/ 2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13">
                <a:moveTo>
                  <a:pt x="94" y="21"/>
                </a:moveTo>
                <a:cubicBezTo>
                  <a:pt x="85" y="33"/>
                  <a:pt x="53" y="68"/>
                  <a:pt x="0" y="72"/>
                </a:cubicBezTo>
                <a:cubicBezTo>
                  <a:pt x="0" y="72"/>
                  <a:pt x="31" y="113"/>
                  <a:pt x="114" y="63"/>
                </a:cubicBezTo>
                <a:cubicBezTo>
                  <a:pt x="122" y="82"/>
                  <a:pt x="122" y="82"/>
                  <a:pt x="122" y="82"/>
                </a:cubicBezTo>
                <a:cubicBezTo>
                  <a:pt x="155" y="0"/>
                  <a:pt x="155" y="0"/>
                  <a:pt x="155" y="0"/>
                </a:cubicBezTo>
                <a:cubicBezTo>
                  <a:pt x="85" y="2"/>
                  <a:pt x="85" y="2"/>
                  <a:pt x="85" y="2"/>
                </a:cubicBezTo>
                <a:lnTo>
                  <a:pt x="94" y="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3" name="Freeform 14"/>
          <p:cNvSpPr>
            <a:spLocks/>
          </p:cNvSpPr>
          <p:nvPr/>
        </p:nvSpPr>
        <p:spPr bwMode="auto">
          <a:xfrm>
            <a:off x="8208256" y="2341684"/>
            <a:ext cx="498923" cy="498058"/>
          </a:xfrm>
          <a:custGeom>
            <a:avLst/>
            <a:gdLst>
              <a:gd name="T0" fmla="*/ 0 w 241"/>
              <a:gd name="T1" fmla="*/ 115 h 241"/>
              <a:gd name="T2" fmla="*/ 0 w 241"/>
              <a:gd name="T3" fmla="*/ 121 h 241"/>
              <a:gd name="T4" fmla="*/ 121 w 241"/>
              <a:gd name="T5" fmla="*/ 241 h 241"/>
              <a:gd name="T6" fmla="*/ 241 w 241"/>
              <a:gd name="T7" fmla="*/ 121 h 241"/>
              <a:gd name="T8" fmla="*/ 121 w 241"/>
              <a:gd name="T9" fmla="*/ 0 h 241"/>
              <a:gd name="T10" fmla="*/ 121 w 241"/>
              <a:gd name="T11" fmla="*/ 115 h 241"/>
              <a:gd name="T12" fmla="*/ 0 w 241"/>
              <a:gd name="T13" fmla="*/ 115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1">
                <a:moveTo>
                  <a:pt x="0" y="115"/>
                </a:moveTo>
                <a:cubicBezTo>
                  <a:pt x="0" y="117"/>
                  <a:pt x="0" y="119"/>
                  <a:pt x="0" y="121"/>
                </a:cubicBezTo>
                <a:cubicBezTo>
                  <a:pt x="0" y="187"/>
                  <a:pt x="54" y="241"/>
                  <a:pt x="121" y="241"/>
                </a:cubicBezTo>
                <a:cubicBezTo>
                  <a:pt x="187" y="241"/>
                  <a:pt x="241" y="187"/>
                  <a:pt x="241" y="121"/>
                </a:cubicBezTo>
                <a:cubicBezTo>
                  <a:pt x="241" y="54"/>
                  <a:pt x="187" y="0"/>
                  <a:pt x="121" y="0"/>
                </a:cubicBezTo>
                <a:cubicBezTo>
                  <a:pt x="121" y="115"/>
                  <a:pt x="121" y="115"/>
                  <a:pt x="121" y="115"/>
                </a:cubicBezTo>
                <a:lnTo>
                  <a:pt x="0" y="115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4" name="Freeform 15"/>
          <p:cNvSpPr>
            <a:spLocks noEditPoints="1"/>
          </p:cNvSpPr>
          <p:nvPr/>
        </p:nvSpPr>
        <p:spPr bwMode="auto">
          <a:xfrm>
            <a:off x="8194421" y="2318338"/>
            <a:ext cx="237788" cy="236059"/>
          </a:xfrm>
          <a:custGeom>
            <a:avLst/>
            <a:gdLst>
              <a:gd name="T0" fmla="*/ 0 w 115"/>
              <a:gd name="T1" fmla="*/ 114 h 114"/>
              <a:gd name="T2" fmla="*/ 115 w 115"/>
              <a:gd name="T3" fmla="*/ 114 h 114"/>
              <a:gd name="T4" fmla="*/ 115 w 115"/>
              <a:gd name="T5" fmla="*/ 0 h 114"/>
              <a:gd name="T6" fmla="*/ 0 w 115"/>
              <a:gd name="T7" fmla="*/ 114 h 114"/>
              <a:gd name="T8" fmla="*/ 15 w 115"/>
              <a:gd name="T9" fmla="*/ 104 h 114"/>
              <a:gd name="T10" fmla="*/ 104 w 115"/>
              <a:gd name="T11" fmla="*/ 14 h 114"/>
              <a:gd name="T12" fmla="*/ 104 w 115"/>
              <a:gd name="T13" fmla="*/ 104 h 114"/>
              <a:gd name="T14" fmla="*/ 15 w 115"/>
              <a:gd name="T15" fmla="*/ 10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" h="114">
                <a:moveTo>
                  <a:pt x="0" y="114"/>
                </a:moveTo>
                <a:cubicBezTo>
                  <a:pt x="115" y="114"/>
                  <a:pt x="115" y="114"/>
                  <a:pt x="115" y="114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4"/>
                </a:cubicBezTo>
                <a:close/>
                <a:moveTo>
                  <a:pt x="15" y="104"/>
                </a:moveTo>
                <a:cubicBezTo>
                  <a:pt x="15" y="54"/>
                  <a:pt x="55" y="14"/>
                  <a:pt x="104" y="14"/>
                </a:cubicBezTo>
                <a:cubicBezTo>
                  <a:pt x="104" y="104"/>
                  <a:pt x="104" y="104"/>
                  <a:pt x="104" y="104"/>
                </a:cubicBezTo>
                <a:lnTo>
                  <a:pt x="15" y="104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6" name="Freeform 502"/>
          <p:cNvSpPr>
            <a:spLocks/>
          </p:cNvSpPr>
          <p:nvPr/>
        </p:nvSpPr>
        <p:spPr bwMode="auto">
          <a:xfrm>
            <a:off x="4156290" y="5028412"/>
            <a:ext cx="184031" cy="215134"/>
          </a:xfrm>
          <a:custGeom>
            <a:avLst/>
            <a:gdLst>
              <a:gd name="T0" fmla="*/ 2 w 30"/>
              <a:gd name="T1" fmla="*/ 0 h 35"/>
              <a:gd name="T2" fmla="*/ 28 w 30"/>
              <a:gd name="T3" fmla="*/ 0 h 35"/>
              <a:gd name="T4" fmla="*/ 30 w 30"/>
              <a:gd name="T5" fmla="*/ 1 h 35"/>
              <a:gd name="T6" fmla="*/ 28 w 30"/>
              <a:gd name="T7" fmla="*/ 3 h 35"/>
              <a:gd name="T8" fmla="*/ 3 w 30"/>
              <a:gd name="T9" fmla="*/ 3 h 35"/>
              <a:gd name="T10" fmla="*/ 3 w 30"/>
              <a:gd name="T11" fmla="*/ 33 h 35"/>
              <a:gd name="T12" fmla="*/ 2 w 30"/>
              <a:gd name="T13" fmla="*/ 35 h 35"/>
              <a:gd name="T14" fmla="*/ 0 w 30"/>
              <a:gd name="T15" fmla="*/ 33 h 35"/>
              <a:gd name="T16" fmla="*/ 0 w 30"/>
              <a:gd name="T17" fmla="*/ 1 h 35"/>
              <a:gd name="T18" fmla="*/ 2 w 30"/>
              <a:gd name="T1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" h="35">
                <a:moveTo>
                  <a:pt x="2" y="0"/>
                </a:move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0" y="1"/>
                  <a:pt x="30" y="1"/>
                </a:cubicBezTo>
                <a:cubicBezTo>
                  <a:pt x="30" y="2"/>
                  <a:pt x="29" y="3"/>
                  <a:pt x="28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4"/>
                  <a:pt x="3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7" name="Freeform 503"/>
          <p:cNvSpPr>
            <a:spLocks/>
          </p:cNvSpPr>
          <p:nvPr/>
        </p:nvSpPr>
        <p:spPr bwMode="auto">
          <a:xfrm>
            <a:off x="4174435" y="4776992"/>
            <a:ext cx="67391" cy="238461"/>
          </a:xfrm>
          <a:custGeom>
            <a:avLst/>
            <a:gdLst>
              <a:gd name="T0" fmla="*/ 11 w 11"/>
              <a:gd name="T1" fmla="*/ 34 h 39"/>
              <a:gd name="T2" fmla="*/ 11 w 11"/>
              <a:gd name="T3" fmla="*/ 6 h 39"/>
              <a:gd name="T4" fmla="*/ 5 w 11"/>
              <a:gd name="T5" fmla="*/ 0 h 39"/>
              <a:gd name="T6" fmla="*/ 0 w 11"/>
              <a:gd name="T7" fmla="*/ 6 h 39"/>
              <a:gd name="T8" fmla="*/ 0 w 11"/>
              <a:gd name="T9" fmla="*/ 34 h 39"/>
              <a:gd name="T10" fmla="*/ 5 w 11"/>
              <a:gd name="T11" fmla="*/ 39 h 39"/>
              <a:gd name="T12" fmla="*/ 11 w 11"/>
              <a:gd name="T13" fmla="*/ 34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39">
                <a:moveTo>
                  <a:pt x="11" y="34"/>
                </a:move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9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7"/>
                  <a:pt x="2" y="39"/>
                  <a:pt x="5" y="39"/>
                </a:cubicBezTo>
                <a:cubicBezTo>
                  <a:pt x="9" y="39"/>
                  <a:pt x="11" y="37"/>
                  <a:pt x="11" y="34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8" name="Freeform 504"/>
          <p:cNvSpPr>
            <a:spLocks/>
          </p:cNvSpPr>
          <p:nvPr/>
        </p:nvSpPr>
        <p:spPr bwMode="auto">
          <a:xfrm>
            <a:off x="4265153" y="4764031"/>
            <a:ext cx="290301" cy="479515"/>
          </a:xfrm>
          <a:custGeom>
            <a:avLst/>
            <a:gdLst>
              <a:gd name="T0" fmla="*/ 5 w 47"/>
              <a:gd name="T1" fmla="*/ 69 h 78"/>
              <a:gd name="T2" fmla="*/ 6 w 47"/>
              <a:gd name="T3" fmla="*/ 77 h 78"/>
              <a:gd name="T4" fmla="*/ 9 w 47"/>
              <a:gd name="T5" fmla="*/ 78 h 78"/>
              <a:gd name="T6" fmla="*/ 14 w 47"/>
              <a:gd name="T7" fmla="*/ 76 h 78"/>
              <a:gd name="T8" fmla="*/ 26 w 47"/>
              <a:gd name="T9" fmla="*/ 57 h 78"/>
              <a:gd name="T10" fmla="*/ 46 w 47"/>
              <a:gd name="T11" fmla="*/ 57 h 78"/>
              <a:gd name="T12" fmla="*/ 47 w 47"/>
              <a:gd name="T13" fmla="*/ 56 h 78"/>
              <a:gd name="T14" fmla="*/ 47 w 47"/>
              <a:gd name="T15" fmla="*/ 42 h 78"/>
              <a:gd name="T16" fmla="*/ 32 w 47"/>
              <a:gd name="T17" fmla="*/ 19 h 78"/>
              <a:gd name="T18" fmla="*/ 30 w 47"/>
              <a:gd name="T19" fmla="*/ 20 h 78"/>
              <a:gd name="T20" fmla="*/ 35 w 47"/>
              <a:gd name="T21" fmla="*/ 10 h 78"/>
              <a:gd name="T22" fmla="*/ 24 w 47"/>
              <a:gd name="T23" fmla="*/ 0 h 78"/>
              <a:gd name="T24" fmla="*/ 14 w 47"/>
              <a:gd name="T25" fmla="*/ 10 h 78"/>
              <a:gd name="T26" fmla="*/ 24 w 47"/>
              <a:gd name="T27" fmla="*/ 21 h 78"/>
              <a:gd name="T28" fmla="*/ 27 w 47"/>
              <a:gd name="T29" fmla="*/ 20 h 78"/>
              <a:gd name="T30" fmla="*/ 21 w 47"/>
              <a:gd name="T31" fmla="*/ 27 h 78"/>
              <a:gd name="T32" fmla="*/ 5 w 47"/>
              <a:gd name="T33" fmla="*/ 31 h 78"/>
              <a:gd name="T34" fmla="*/ 1 w 47"/>
              <a:gd name="T35" fmla="*/ 34 h 78"/>
              <a:gd name="T36" fmla="*/ 1 w 47"/>
              <a:gd name="T37" fmla="*/ 38 h 78"/>
              <a:gd name="T38" fmla="*/ 6 w 47"/>
              <a:gd name="T39" fmla="*/ 42 h 78"/>
              <a:gd name="T40" fmla="*/ 8 w 47"/>
              <a:gd name="T41" fmla="*/ 42 h 78"/>
              <a:gd name="T42" fmla="*/ 17 w 47"/>
              <a:gd name="T43" fmla="*/ 40 h 78"/>
              <a:gd name="T44" fmla="*/ 17 w 47"/>
              <a:gd name="T45" fmla="*/ 43 h 78"/>
              <a:gd name="T46" fmla="*/ 17 w 47"/>
              <a:gd name="T47" fmla="*/ 47 h 78"/>
              <a:gd name="T48" fmla="*/ 5 w 47"/>
              <a:gd name="T49" fmla="*/ 6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7" h="78">
                <a:moveTo>
                  <a:pt x="5" y="69"/>
                </a:moveTo>
                <a:cubicBezTo>
                  <a:pt x="3" y="72"/>
                  <a:pt x="3" y="76"/>
                  <a:pt x="6" y="77"/>
                </a:cubicBezTo>
                <a:cubicBezTo>
                  <a:pt x="7" y="78"/>
                  <a:pt x="8" y="78"/>
                  <a:pt x="9" y="78"/>
                </a:cubicBezTo>
                <a:cubicBezTo>
                  <a:pt x="11" y="78"/>
                  <a:pt x="13" y="77"/>
                  <a:pt x="14" y="76"/>
                </a:cubicBezTo>
                <a:cubicBezTo>
                  <a:pt x="26" y="57"/>
                  <a:pt x="26" y="57"/>
                  <a:pt x="2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7"/>
                  <a:pt x="47" y="57"/>
                  <a:pt x="47" y="56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29"/>
                  <a:pt x="41" y="19"/>
                  <a:pt x="32" y="19"/>
                </a:cubicBezTo>
                <a:cubicBezTo>
                  <a:pt x="31" y="19"/>
                  <a:pt x="30" y="19"/>
                  <a:pt x="30" y="20"/>
                </a:cubicBezTo>
                <a:cubicBezTo>
                  <a:pt x="33" y="18"/>
                  <a:pt x="35" y="14"/>
                  <a:pt x="35" y="10"/>
                </a:cubicBezTo>
                <a:cubicBezTo>
                  <a:pt x="35" y="5"/>
                  <a:pt x="30" y="0"/>
                  <a:pt x="24" y="0"/>
                </a:cubicBezTo>
                <a:cubicBezTo>
                  <a:pt x="19" y="0"/>
                  <a:pt x="14" y="5"/>
                  <a:pt x="14" y="10"/>
                </a:cubicBezTo>
                <a:cubicBezTo>
                  <a:pt x="14" y="16"/>
                  <a:pt x="19" y="21"/>
                  <a:pt x="24" y="21"/>
                </a:cubicBezTo>
                <a:cubicBezTo>
                  <a:pt x="25" y="21"/>
                  <a:pt x="26" y="21"/>
                  <a:pt x="27" y="20"/>
                </a:cubicBezTo>
                <a:cubicBezTo>
                  <a:pt x="25" y="22"/>
                  <a:pt x="23" y="24"/>
                  <a:pt x="21" y="27"/>
                </a:cubicBezTo>
                <a:cubicBezTo>
                  <a:pt x="5" y="31"/>
                  <a:pt x="5" y="31"/>
                  <a:pt x="5" y="31"/>
                </a:cubicBezTo>
                <a:cubicBezTo>
                  <a:pt x="3" y="32"/>
                  <a:pt x="2" y="32"/>
                  <a:pt x="1" y="34"/>
                </a:cubicBezTo>
                <a:cubicBezTo>
                  <a:pt x="1" y="35"/>
                  <a:pt x="0" y="37"/>
                  <a:pt x="1" y="38"/>
                </a:cubicBezTo>
                <a:cubicBezTo>
                  <a:pt x="1" y="41"/>
                  <a:pt x="4" y="42"/>
                  <a:pt x="6" y="42"/>
                </a:cubicBezTo>
                <a:cubicBezTo>
                  <a:pt x="7" y="42"/>
                  <a:pt x="7" y="42"/>
                  <a:pt x="8" y="42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1"/>
                  <a:pt x="17" y="42"/>
                  <a:pt x="17" y="43"/>
                </a:cubicBezTo>
                <a:cubicBezTo>
                  <a:pt x="17" y="47"/>
                  <a:pt x="17" y="47"/>
                  <a:pt x="17" y="47"/>
                </a:cubicBezTo>
                <a:lnTo>
                  <a:pt x="5" y="69"/>
                </a:lnTo>
                <a:close/>
              </a:path>
            </a:pathLst>
          </a:custGeom>
          <a:solidFill>
            <a:srgbClr val="AE0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9" name="Freeform 505"/>
          <p:cNvSpPr>
            <a:spLocks/>
          </p:cNvSpPr>
          <p:nvPr/>
        </p:nvSpPr>
        <p:spPr bwMode="auto">
          <a:xfrm>
            <a:off x="4438816" y="4973981"/>
            <a:ext cx="158111" cy="184031"/>
          </a:xfrm>
          <a:custGeom>
            <a:avLst/>
            <a:gdLst>
              <a:gd name="T0" fmla="*/ 1 w 26"/>
              <a:gd name="T1" fmla="*/ 27 h 30"/>
              <a:gd name="T2" fmla="*/ 23 w 26"/>
              <a:gd name="T3" fmla="*/ 27 h 30"/>
              <a:gd name="T4" fmla="*/ 23 w 26"/>
              <a:gd name="T5" fmla="*/ 2 h 30"/>
              <a:gd name="T6" fmla="*/ 24 w 26"/>
              <a:gd name="T7" fmla="*/ 0 h 30"/>
              <a:gd name="T8" fmla="*/ 26 w 26"/>
              <a:gd name="T9" fmla="*/ 2 h 30"/>
              <a:gd name="T10" fmla="*/ 26 w 26"/>
              <a:gd name="T11" fmla="*/ 28 h 30"/>
              <a:gd name="T12" fmla="*/ 24 w 26"/>
              <a:gd name="T13" fmla="*/ 30 h 30"/>
              <a:gd name="T14" fmla="*/ 1 w 26"/>
              <a:gd name="T15" fmla="*/ 30 h 30"/>
              <a:gd name="T16" fmla="*/ 0 w 26"/>
              <a:gd name="T17" fmla="*/ 28 h 30"/>
              <a:gd name="T18" fmla="*/ 1 w 26"/>
              <a:gd name="T19" fmla="*/ 27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" h="30">
                <a:moveTo>
                  <a:pt x="1" y="27"/>
                </a:moveTo>
                <a:cubicBezTo>
                  <a:pt x="23" y="27"/>
                  <a:pt x="23" y="27"/>
                  <a:pt x="23" y="27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0"/>
                  <a:pt x="24" y="0"/>
                </a:cubicBezTo>
                <a:cubicBezTo>
                  <a:pt x="25" y="0"/>
                  <a:pt x="26" y="1"/>
                  <a:pt x="26" y="2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9"/>
                  <a:pt x="25" y="30"/>
                  <a:pt x="24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0"/>
                  <a:pt x="0" y="29"/>
                  <a:pt x="0" y="28"/>
                </a:cubicBezTo>
                <a:cubicBezTo>
                  <a:pt x="0" y="27"/>
                  <a:pt x="0" y="27"/>
                  <a:pt x="1" y="27"/>
                </a:cubicBezTo>
                <a:close/>
              </a:path>
            </a:pathLst>
          </a:custGeom>
          <a:solidFill>
            <a:srgbClr val="AE0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61" name="文本框 102"/>
          <p:cNvSpPr txBox="1"/>
          <p:nvPr/>
        </p:nvSpPr>
        <p:spPr>
          <a:xfrm>
            <a:off x="1728335" y="2830810"/>
            <a:ext cx="2628862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E0D1D"/>
                </a:solidFill>
                <a:latin typeface="+mn-ea"/>
                <a:cs typeface="+mn-ea"/>
              </a:rPr>
              <a:t>XXX</a:t>
            </a:r>
            <a:endParaRPr lang="zh-CN" altLang="en-US" dirty="0">
              <a:solidFill>
                <a:srgbClr val="CC2222"/>
              </a:solidFill>
              <a:latin typeface="+mn-ea"/>
              <a:cs typeface="+mn-ea"/>
            </a:endParaRPr>
          </a:p>
        </p:txBody>
      </p:sp>
      <p:sp>
        <p:nvSpPr>
          <p:cNvPr id="162" name="文本框 103"/>
          <p:cNvSpPr txBox="1"/>
          <p:nvPr/>
        </p:nvSpPr>
        <p:spPr>
          <a:xfrm>
            <a:off x="915748" y="3245521"/>
            <a:ext cx="295222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64" name="文本框 106"/>
          <p:cNvSpPr txBox="1"/>
          <p:nvPr/>
        </p:nvSpPr>
        <p:spPr>
          <a:xfrm>
            <a:off x="2033062" y="5155751"/>
            <a:ext cx="3073651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E0D1D"/>
                </a:solidFill>
                <a:latin typeface="+mn-ea"/>
                <a:cs typeface="+mn-ea"/>
              </a:rPr>
              <a:t>XXX</a:t>
            </a:r>
            <a:endParaRPr lang="zh-CN" altLang="en-US" dirty="0">
              <a:solidFill>
                <a:srgbClr val="CC2222"/>
              </a:solidFill>
              <a:latin typeface="+mn-ea"/>
              <a:cs typeface="+mn-ea"/>
            </a:endParaRPr>
          </a:p>
        </p:txBody>
      </p:sp>
      <p:sp>
        <p:nvSpPr>
          <p:cNvPr id="165" name="文本框 107"/>
          <p:cNvSpPr txBox="1"/>
          <p:nvPr/>
        </p:nvSpPr>
        <p:spPr>
          <a:xfrm>
            <a:off x="2042524" y="5722697"/>
            <a:ext cx="3037743" cy="51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此处输入您的文本此处输入您的文本</a:t>
            </a:r>
            <a:endParaRPr lang="zh-CN" altLang="en-US" sz="1200" dirty="0">
              <a:solidFill>
                <a:schemeClr val="tx1">
                  <a:lumMod val="5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7" name="文本框 109"/>
          <p:cNvSpPr txBox="1"/>
          <p:nvPr/>
        </p:nvSpPr>
        <p:spPr>
          <a:xfrm>
            <a:off x="7424559" y="5258459"/>
            <a:ext cx="293753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E0D1D"/>
                </a:solidFill>
                <a:latin typeface="+mn-ea"/>
                <a:cs typeface="+mn-ea"/>
              </a:rPr>
              <a:t>XXX</a:t>
            </a:r>
            <a:endParaRPr lang="zh-CN" altLang="en-US" dirty="0">
              <a:solidFill>
                <a:srgbClr val="CC2222"/>
              </a:solidFill>
              <a:latin typeface="+mn-ea"/>
              <a:cs typeface="+mn-ea"/>
            </a:endParaRPr>
          </a:p>
        </p:txBody>
      </p:sp>
      <p:sp>
        <p:nvSpPr>
          <p:cNvPr id="168" name="文本框 110"/>
          <p:cNvSpPr txBox="1"/>
          <p:nvPr/>
        </p:nvSpPr>
        <p:spPr>
          <a:xfrm>
            <a:off x="7433602" y="5700497"/>
            <a:ext cx="3131634" cy="31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70" name="文本框 112"/>
          <p:cNvSpPr txBox="1"/>
          <p:nvPr/>
        </p:nvSpPr>
        <p:spPr>
          <a:xfrm>
            <a:off x="8101433" y="2819559"/>
            <a:ext cx="307324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E0D1D"/>
                </a:solidFill>
                <a:latin typeface="+mn-ea"/>
                <a:cs typeface="+mn-ea"/>
              </a:rPr>
              <a:t>XXX</a:t>
            </a:r>
            <a:endParaRPr lang="zh-CN" altLang="en-US" dirty="0">
              <a:solidFill>
                <a:srgbClr val="CC2222"/>
              </a:solidFill>
              <a:latin typeface="+mn-ea"/>
              <a:cs typeface="+mn-ea"/>
            </a:endParaRPr>
          </a:p>
        </p:txBody>
      </p:sp>
      <p:sp>
        <p:nvSpPr>
          <p:cNvPr id="171" name="文本框 113"/>
          <p:cNvSpPr txBox="1"/>
          <p:nvPr/>
        </p:nvSpPr>
        <p:spPr>
          <a:xfrm>
            <a:off x="8127472" y="3252585"/>
            <a:ext cx="28606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72" name="椭圆 264"/>
          <p:cNvSpPr/>
          <p:nvPr/>
        </p:nvSpPr>
        <p:spPr>
          <a:xfrm rot="1860000">
            <a:off x="6090132" y="3365517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3" name="椭圆 140"/>
          <p:cNvSpPr/>
          <p:nvPr/>
        </p:nvSpPr>
        <p:spPr>
          <a:xfrm>
            <a:off x="4009534" y="222169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4" name="椭圆 141"/>
          <p:cNvSpPr/>
          <p:nvPr/>
        </p:nvSpPr>
        <p:spPr>
          <a:xfrm>
            <a:off x="4085460" y="209331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5" name="椭圆 142"/>
          <p:cNvSpPr/>
          <p:nvPr/>
        </p:nvSpPr>
        <p:spPr>
          <a:xfrm>
            <a:off x="4169298" y="196994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6" name="椭圆 143"/>
          <p:cNvSpPr/>
          <p:nvPr/>
        </p:nvSpPr>
        <p:spPr>
          <a:xfrm>
            <a:off x="4260717" y="185209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7" name="椭圆 144"/>
          <p:cNvSpPr/>
          <p:nvPr/>
        </p:nvSpPr>
        <p:spPr>
          <a:xfrm>
            <a:off x="4359355" y="174020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8" name="椭圆 145"/>
          <p:cNvSpPr/>
          <p:nvPr/>
        </p:nvSpPr>
        <p:spPr>
          <a:xfrm>
            <a:off x="4464825" y="163474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2" name="椭圆 169"/>
          <p:cNvSpPr/>
          <p:nvPr/>
        </p:nvSpPr>
        <p:spPr>
          <a:xfrm>
            <a:off x="7715441" y="163473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3" name="椭圆 170"/>
          <p:cNvSpPr/>
          <p:nvPr/>
        </p:nvSpPr>
        <p:spPr>
          <a:xfrm>
            <a:off x="7820909" y="174020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4" name="椭圆 171"/>
          <p:cNvSpPr/>
          <p:nvPr/>
        </p:nvSpPr>
        <p:spPr>
          <a:xfrm>
            <a:off x="7919548" y="185209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5" name="椭圆 172"/>
          <p:cNvSpPr/>
          <p:nvPr/>
        </p:nvSpPr>
        <p:spPr>
          <a:xfrm>
            <a:off x="8010967" y="196994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6" name="椭圆 173"/>
          <p:cNvSpPr/>
          <p:nvPr/>
        </p:nvSpPr>
        <p:spPr>
          <a:xfrm>
            <a:off x="8094805" y="209331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7" name="椭圆 174"/>
          <p:cNvSpPr/>
          <p:nvPr/>
        </p:nvSpPr>
        <p:spPr>
          <a:xfrm>
            <a:off x="8170732" y="222169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8" name="椭圆 185"/>
          <p:cNvSpPr/>
          <p:nvPr/>
        </p:nvSpPr>
        <p:spPr>
          <a:xfrm>
            <a:off x="8422359" y="381041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9" name="椭圆 186"/>
          <p:cNvSpPr/>
          <p:nvPr/>
        </p:nvSpPr>
        <p:spPr>
          <a:xfrm>
            <a:off x="8389821" y="3955977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0" name="椭圆 187"/>
          <p:cNvSpPr/>
          <p:nvPr/>
        </p:nvSpPr>
        <p:spPr>
          <a:xfrm>
            <a:off x="8348208" y="409921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1" name="椭圆 188"/>
          <p:cNvSpPr/>
          <p:nvPr/>
        </p:nvSpPr>
        <p:spPr>
          <a:xfrm>
            <a:off x="8297684" y="423954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2" name="椭圆 189"/>
          <p:cNvSpPr/>
          <p:nvPr/>
        </p:nvSpPr>
        <p:spPr>
          <a:xfrm>
            <a:off x="8238447" y="4376437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3" name="椭圆 190"/>
          <p:cNvSpPr/>
          <p:nvPr/>
        </p:nvSpPr>
        <p:spPr>
          <a:xfrm>
            <a:off x="8170732" y="4509335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4" name="椭圆 191"/>
          <p:cNvSpPr/>
          <p:nvPr/>
        </p:nvSpPr>
        <p:spPr>
          <a:xfrm>
            <a:off x="8094805" y="463772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5" name="椭圆 280"/>
          <p:cNvSpPr/>
          <p:nvPr/>
        </p:nvSpPr>
        <p:spPr>
          <a:xfrm>
            <a:off x="4085460" y="463772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6" name="椭圆 281"/>
          <p:cNvSpPr/>
          <p:nvPr/>
        </p:nvSpPr>
        <p:spPr>
          <a:xfrm>
            <a:off x="4009534" y="4509336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7" name="椭圆 282"/>
          <p:cNvSpPr/>
          <p:nvPr/>
        </p:nvSpPr>
        <p:spPr>
          <a:xfrm>
            <a:off x="3941819" y="4376437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8" name="椭圆 283"/>
          <p:cNvSpPr/>
          <p:nvPr/>
        </p:nvSpPr>
        <p:spPr>
          <a:xfrm>
            <a:off x="3882582" y="423954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9" name="椭圆 296"/>
          <p:cNvSpPr/>
          <p:nvPr/>
        </p:nvSpPr>
        <p:spPr>
          <a:xfrm>
            <a:off x="3832056" y="409921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20" name="椭圆 297"/>
          <p:cNvSpPr/>
          <p:nvPr/>
        </p:nvSpPr>
        <p:spPr>
          <a:xfrm>
            <a:off x="3790443" y="395597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21" name="椭圆 298"/>
          <p:cNvSpPr/>
          <p:nvPr/>
        </p:nvSpPr>
        <p:spPr>
          <a:xfrm>
            <a:off x="3757906" y="3810414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22" name="椭圆 299"/>
          <p:cNvSpPr/>
          <p:nvPr/>
        </p:nvSpPr>
        <p:spPr>
          <a:xfrm>
            <a:off x="3734574" y="3663095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pic>
        <p:nvPicPr>
          <p:cNvPr id="223" name="Picture 222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584745" y="2120532"/>
            <a:ext cx="975838" cy="707136"/>
            <a:chOff x="2640167" y="2372819"/>
            <a:chExt cx="975892" cy="707174"/>
          </a:xfrm>
        </p:grpSpPr>
        <p:sp>
          <p:nvSpPr>
            <p:cNvPr id="26" name="矩形 25"/>
            <p:cNvSpPr/>
            <p:nvPr/>
          </p:nvSpPr>
          <p:spPr>
            <a:xfrm>
              <a:off x="2713198" y="2556745"/>
              <a:ext cx="902861" cy="5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粤语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640167" y="2372819"/>
              <a:ext cx="959290" cy="27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Cantonese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57772" y="3135309"/>
            <a:ext cx="902811" cy="707136"/>
            <a:chOff x="2713198" y="2372819"/>
            <a:chExt cx="902861" cy="707174"/>
          </a:xfrm>
        </p:grpSpPr>
        <p:sp>
          <p:nvSpPr>
            <p:cNvPr id="29" name="矩形 28"/>
            <p:cNvSpPr/>
            <p:nvPr/>
          </p:nvSpPr>
          <p:spPr>
            <a:xfrm>
              <a:off x="2713198" y="2556745"/>
              <a:ext cx="902861" cy="5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国语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2746767" y="2372819"/>
              <a:ext cx="761789" cy="27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Chinese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657772" y="4147938"/>
            <a:ext cx="902811" cy="707136"/>
            <a:chOff x="2713198" y="2372819"/>
            <a:chExt cx="902861" cy="707174"/>
          </a:xfrm>
        </p:grpSpPr>
        <p:sp>
          <p:nvSpPr>
            <p:cNvPr id="32" name="矩形 31"/>
            <p:cNvSpPr/>
            <p:nvPr/>
          </p:nvSpPr>
          <p:spPr>
            <a:xfrm>
              <a:off x="2713198" y="2556745"/>
              <a:ext cx="902861" cy="5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英语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2746767" y="2372819"/>
              <a:ext cx="747361" cy="27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EngLish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  <p:sp>
        <p:nvSpPr>
          <p:cNvPr id="35" name="TextBox 3073"/>
          <p:cNvSpPr txBox="1"/>
          <p:nvPr/>
        </p:nvSpPr>
        <p:spPr>
          <a:xfrm>
            <a:off x="8090029" y="2275872"/>
            <a:ext cx="2928459" cy="58464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36" name="TextBox 3073"/>
          <p:cNvSpPr txBox="1"/>
          <p:nvPr/>
        </p:nvSpPr>
        <p:spPr>
          <a:xfrm>
            <a:off x="8090029" y="3290636"/>
            <a:ext cx="2928459" cy="58464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37" name="TextBox 3073"/>
          <p:cNvSpPr txBox="1"/>
          <p:nvPr/>
        </p:nvSpPr>
        <p:spPr>
          <a:xfrm>
            <a:off x="8090029" y="4297904"/>
            <a:ext cx="2928459" cy="58464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49" name="TextBox 3073"/>
          <p:cNvSpPr txBox="1"/>
          <p:nvPr/>
        </p:nvSpPr>
        <p:spPr>
          <a:xfrm>
            <a:off x="2419113" y="5378825"/>
            <a:ext cx="6899809" cy="138467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866349">
              <a:lnSpc>
                <a:spcPct val="120000"/>
              </a:lnSpc>
              <a:defRPr/>
            </a:pP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algn="ctr" defTabSz="866349">
              <a:lnSpc>
                <a:spcPct val="120000"/>
              </a:lnSpc>
              <a:defRPr/>
            </a:pPr>
            <a:endParaRPr lang="zh-CN" altLang="en-US" sz="1333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  <a:p>
            <a:pPr algn="ctr" defTabSz="866349">
              <a:lnSpc>
                <a:spcPct val="120000"/>
              </a:lnSpc>
              <a:defRPr/>
            </a:pPr>
            <a:endParaRPr lang="zh-CN" altLang="en-US" sz="1333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333" dirty="0">
              <a:solidFill>
                <a:srgbClr val="242424"/>
              </a:solidFill>
              <a:latin typeface="+mn-ea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80210" y="2409179"/>
            <a:ext cx="5137767" cy="299685"/>
            <a:chOff x="2780026" y="1966570"/>
            <a:chExt cx="3981514" cy="228601"/>
          </a:xfrm>
        </p:grpSpPr>
        <p:sp>
          <p:nvSpPr>
            <p:cNvPr id="39" name="圆角矩形 38"/>
            <p:cNvSpPr/>
            <p:nvPr/>
          </p:nvSpPr>
          <p:spPr>
            <a:xfrm>
              <a:off x="2780027" y="1966571"/>
              <a:ext cx="3981513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780026" y="1966570"/>
              <a:ext cx="2170999" cy="2286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 w="12700" cap="flat">
              <a:noFill/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121913" tIns="60957" rIns="121913" bIns="60957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prstClr val="black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780210" y="3447158"/>
            <a:ext cx="5137767" cy="299685"/>
            <a:chOff x="2780027" y="1966570"/>
            <a:chExt cx="3981513" cy="228601"/>
          </a:xfrm>
        </p:grpSpPr>
        <p:sp>
          <p:nvSpPr>
            <p:cNvPr id="50" name="圆角矩形 49"/>
            <p:cNvSpPr/>
            <p:nvPr/>
          </p:nvSpPr>
          <p:spPr>
            <a:xfrm>
              <a:off x="2780027" y="1966571"/>
              <a:ext cx="3981513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780027" y="1966570"/>
              <a:ext cx="3447912" cy="228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121913" tIns="60957" rIns="121913" bIns="60957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prstClr val="black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780210" y="4412992"/>
            <a:ext cx="5137767" cy="299685"/>
            <a:chOff x="2780027" y="1966570"/>
            <a:chExt cx="3981513" cy="228601"/>
          </a:xfrm>
        </p:grpSpPr>
        <p:sp>
          <p:nvSpPr>
            <p:cNvPr id="53" name="圆角矩形 52"/>
            <p:cNvSpPr/>
            <p:nvPr/>
          </p:nvSpPr>
          <p:spPr>
            <a:xfrm>
              <a:off x="2780027" y="1966571"/>
              <a:ext cx="3981513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2780027" y="1966570"/>
              <a:ext cx="1322185" cy="228600"/>
            </a:xfrm>
            <a:prstGeom prst="roundRect">
              <a:avLst>
                <a:gd name="adj" fmla="val 50000"/>
              </a:avLst>
            </a:prstGeom>
            <a:solidFill>
              <a:srgbClr val="AE0D1D"/>
            </a:solidFill>
            <a:ln w="12700" cap="flat">
              <a:noFill/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121913" tIns="60957" rIns="121913" bIns="60957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prstClr val="black"/>
                </a:solidFill>
                <a:latin typeface="+mn-ea"/>
                <a:cs typeface="+mn-ea"/>
              </a:endParaRPr>
            </a:p>
          </p:txBody>
        </p:sp>
      </p:grpSp>
      <p:pic>
        <p:nvPicPr>
          <p:cNvPr id="55" name="Picture 54" descr="118-苏州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C634D8-A875-4131-A454-9AF4A4AA5971}"/>
              </a:ext>
            </a:extLst>
          </p:cNvPr>
          <p:cNvSpPr txBox="1"/>
          <p:nvPr/>
        </p:nvSpPr>
        <p:spPr>
          <a:xfrm>
            <a:off x="4346549" y="4630089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ctr"/>
            <a:r>
              <a:rPr lang="zh-CN" altLang="en-US" sz="367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论文综述</a:t>
            </a:r>
            <a:endParaRPr lang="en-US" altLang="zh-CN" sz="3679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4DCC8949-28C2-479D-896E-6736519117B8}"/>
              </a:ext>
            </a:extLst>
          </p:cNvPr>
          <p:cNvSpPr txBox="1"/>
          <p:nvPr/>
        </p:nvSpPr>
        <p:spPr>
          <a:xfrm>
            <a:off x="4346549" y="5327460"/>
            <a:ext cx="6454432" cy="66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14" dirty="0" err="1">
                <a:solidFill/>
                <a:latin typeface="+mn-ea"/>
                <a:cs typeface="+mn-ea"/>
              </a:rPr>
              <a:t>Tosummarize</a:t>
            </a:r>
            <a:r>
              <a:rPr lang="en-US" altLang="zh-CN" sz="1314" dirty="0">
                <a:latin typeface="+mn-ea"/>
                <a:cs typeface="+mn-ea"/>
              </a:rPr>
              <a:t> what I have said: aim for the highest; never enter a bar room; do not touch liquor, or if at all only at meals; never speculate; </a:t>
            </a:r>
            <a:endParaRPr lang="zh-CN" altLang="en-US" sz="1314" dirty="0"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0" name="PA_文本框 7">
            <a:extLst>
              <a:ext uri="{FF2B5EF4-FFF2-40B4-BE49-F238E27FC236}">
                <a16:creationId xmlns:a16="http://schemas.microsoft.com/office/drawing/2014/main" id="{731C2FA3-5DF8-41FF-BC30-2445A00EFE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20764" y="4902862"/>
            <a:ext cx="3300904" cy="82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0715"/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NO</a:t>
            </a:r>
            <a:r>
              <a:rPr lang="en-US" altLang="zh-CN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.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02</a:t>
            </a:r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）</a:t>
            </a:r>
          </a:p>
        </p:txBody>
      </p:sp>
      <p:pic>
        <p:nvPicPr>
          <p:cNvPr id="13" name="Picture 12" descr="118-苏州大学-img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" y="-3772575"/>
            <a:ext cx="12183691" cy="76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4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1A791E7-25CC-4432-848E-EC4D4F53D673}"/>
              </a:ext>
            </a:extLst>
          </p:cNvPr>
          <p:cNvCxnSpPr>
            <a:cxnSpLocks/>
          </p:cNvCxnSpPr>
          <p:nvPr/>
        </p:nvCxnSpPr>
        <p:spPr>
          <a:xfrm>
            <a:off x="565288" y="3053796"/>
            <a:ext cx="1082563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 11">
            <a:extLst>
              <a:ext uri="{FF2B5EF4-FFF2-40B4-BE49-F238E27FC236}">
                <a16:creationId xmlns:a16="http://schemas.microsoft.com/office/drawing/2014/main" id="{ED429AB4-DA2C-416A-BEFA-0A6910ADAF14}"/>
              </a:ext>
            </a:extLst>
          </p:cNvPr>
          <p:cNvSpPr/>
          <p:nvPr/>
        </p:nvSpPr>
        <p:spPr>
          <a:xfrm rot="5400000">
            <a:off x="2270470" y="2405945"/>
            <a:ext cx="1180950" cy="1300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任意多边形 12">
            <a:extLst>
              <a:ext uri="{FF2B5EF4-FFF2-40B4-BE49-F238E27FC236}">
                <a16:creationId xmlns:a16="http://schemas.microsoft.com/office/drawing/2014/main" id="{CD9198A4-DB73-483A-9615-AC64AE1677B3}"/>
              </a:ext>
            </a:extLst>
          </p:cNvPr>
          <p:cNvSpPr/>
          <p:nvPr/>
        </p:nvSpPr>
        <p:spPr>
          <a:xfrm rot="5400000">
            <a:off x="1597126" y="1664445"/>
            <a:ext cx="2527639" cy="2783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任意多边形 17">
            <a:extLst>
              <a:ext uri="{FF2B5EF4-FFF2-40B4-BE49-F238E27FC236}">
                <a16:creationId xmlns:a16="http://schemas.microsoft.com/office/drawing/2014/main" id="{E05E0E0D-AB41-45D8-AE3C-7DEC8469203A}"/>
              </a:ext>
            </a:extLst>
          </p:cNvPr>
          <p:cNvSpPr/>
          <p:nvPr/>
        </p:nvSpPr>
        <p:spPr>
          <a:xfrm rot="5400000">
            <a:off x="4363906" y="2405945"/>
            <a:ext cx="1180950" cy="1300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任意多边形 19">
            <a:extLst>
              <a:ext uri="{FF2B5EF4-FFF2-40B4-BE49-F238E27FC236}">
                <a16:creationId xmlns:a16="http://schemas.microsoft.com/office/drawing/2014/main" id="{A2EFED4F-C2A6-47C4-A8BC-DEE0684F6F4D}"/>
              </a:ext>
            </a:extLst>
          </p:cNvPr>
          <p:cNvSpPr/>
          <p:nvPr/>
        </p:nvSpPr>
        <p:spPr>
          <a:xfrm rot="5400000">
            <a:off x="3690561" y="1664445"/>
            <a:ext cx="2527639" cy="2783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任意多边形 22">
            <a:extLst>
              <a:ext uri="{FF2B5EF4-FFF2-40B4-BE49-F238E27FC236}">
                <a16:creationId xmlns:a16="http://schemas.microsoft.com/office/drawing/2014/main" id="{36C0FA1A-3557-4A48-AD7D-E2BE5B9E2C4A}"/>
              </a:ext>
            </a:extLst>
          </p:cNvPr>
          <p:cNvSpPr/>
          <p:nvPr/>
        </p:nvSpPr>
        <p:spPr>
          <a:xfrm rot="5400000">
            <a:off x="6457341" y="2405945"/>
            <a:ext cx="1180950" cy="1300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任意多边形 24">
            <a:extLst>
              <a:ext uri="{FF2B5EF4-FFF2-40B4-BE49-F238E27FC236}">
                <a16:creationId xmlns:a16="http://schemas.microsoft.com/office/drawing/2014/main" id="{FC9FF900-714F-4463-A61B-10D52AF59EB8}"/>
              </a:ext>
            </a:extLst>
          </p:cNvPr>
          <p:cNvSpPr/>
          <p:nvPr/>
        </p:nvSpPr>
        <p:spPr>
          <a:xfrm rot="5400000">
            <a:off x="5783997" y="1664445"/>
            <a:ext cx="2527639" cy="2783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任意多边形 26">
            <a:extLst>
              <a:ext uri="{FF2B5EF4-FFF2-40B4-BE49-F238E27FC236}">
                <a16:creationId xmlns:a16="http://schemas.microsoft.com/office/drawing/2014/main" id="{4CEF9A0E-63C0-4C9D-AA07-B4CD77FF9FBC}"/>
              </a:ext>
            </a:extLst>
          </p:cNvPr>
          <p:cNvSpPr/>
          <p:nvPr/>
        </p:nvSpPr>
        <p:spPr>
          <a:xfrm rot="5400000">
            <a:off x="8550777" y="2405945"/>
            <a:ext cx="1180950" cy="1300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任意多边形 28">
            <a:extLst>
              <a:ext uri="{FF2B5EF4-FFF2-40B4-BE49-F238E27FC236}">
                <a16:creationId xmlns:a16="http://schemas.microsoft.com/office/drawing/2014/main" id="{0A1E7805-66A4-41DF-98ED-67688BFFEE7A}"/>
              </a:ext>
            </a:extLst>
          </p:cNvPr>
          <p:cNvSpPr/>
          <p:nvPr/>
        </p:nvSpPr>
        <p:spPr>
          <a:xfrm rot="5400000">
            <a:off x="7877432" y="1664445"/>
            <a:ext cx="2527639" cy="2783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30EE404-B8F1-4DA2-9582-BFB59AA338EE}"/>
              </a:ext>
            </a:extLst>
          </p:cNvPr>
          <p:cNvGrpSpPr/>
          <p:nvPr/>
        </p:nvGrpSpPr>
        <p:grpSpPr>
          <a:xfrm>
            <a:off x="2306368" y="2560208"/>
            <a:ext cx="991960" cy="991960"/>
            <a:chOff x="2269772" y="2930543"/>
            <a:chExt cx="1027265" cy="1027265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8DF1913C-37CE-4A49-9E36-3C31A3127725}"/>
                </a:ext>
              </a:extLst>
            </p:cNvPr>
            <p:cNvSpPr/>
            <p:nvPr/>
          </p:nvSpPr>
          <p:spPr>
            <a:xfrm>
              <a:off x="2269772" y="2930543"/>
              <a:ext cx="1027265" cy="10272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AB416001-13B3-488E-8681-D4E986001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2522294" y="3173082"/>
              <a:ext cx="505638" cy="505824"/>
            </a:xfrm>
            <a:prstGeom prst="rect">
              <a:avLst/>
            </a:prstGeom>
          </p:spPr>
        </p:pic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6028F1-6048-4183-9A1D-E513466AB21D}"/>
              </a:ext>
            </a:extLst>
          </p:cNvPr>
          <p:cNvGrpSpPr/>
          <p:nvPr/>
        </p:nvGrpSpPr>
        <p:grpSpPr>
          <a:xfrm>
            <a:off x="4399804" y="2560208"/>
            <a:ext cx="991960" cy="991960"/>
            <a:chOff x="4437714" y="2930543"/>
            <a:chExt cx="1027265" cy="1027265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988A4D4-5DAF-447F-B6A7-3B371749A8F5}"/>
                </a:ext>
              </a:extLst>
            </p:cNvPr>
            <p:cNvSpPr/>
            <p:nvPr/>
          </p:nvSpPr>
          <p:spPr>
            <a:xfrm>
              <a:off x="4437714" y="2930543"/>
              <a:ext cx="1027265" cy="1027265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945A2881-2079-4BD7-9EF1-69792CFF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4709362" y="3189126"/>
              <a:ext cx="492786" cy="492786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1D71BD7-EE48-47DB-AAA9-091512A212A0}"/>
              </a:ext>
            </a:extLst>
          </p:cNvPr>
          <p:cNvGrpSpPr/>
          <p:nvPr/>
        </p:nvGrpSpPr>
        <p:grpSpPr>
          <a:xfrm>
            <a:off x="8586673" y="2560208"/>
            <a:ext cx="991960" cy="991960"/>
            <a:chOff x="8773597" y="2930543"/>
            <a:chExt cx="1027265" cy="1027265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699840B2-2935-4CAA-89F2-74AFC230BB0E}"/>
                </a:ext>
              </a:extLst>
            </p:cNvPr>
            <p:cNvSpPr/>
            <p:nvPr/>
          </p:nvSpPr>
          <p:spPr>
            <a:xfrm>
              <a:off x="8773597" y="2930543"/>
              <a:ext cx="1027265" cy="1027265"/>
            </a:xfrm>
            <a:prstGeom prst="ellipse">
              <a:avLst/>
            </a:prstGeom>
            <a:solidFill>
              <a:srgbClr val="AE0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DE7F987E-2C7E-42BF-AEEE-AC5B8054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9023482" y="3173082"/>
              <a:ext cx="511620" cy="505824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A2C99C8-1260-4D8E-84F7-A9A4B31B1C31}"/>
              </a:ext>
            </a:extLst>
          </p:cNvPr>
          <p:cNvGrpSpPr/>
          <p:nvPr/>
        </p:nvGrpSpPr>
        <p:grpSpPr>
          <a:xfrm>
            <a:off x="6493239" y="2560208"/>
            <a:ext cx="991960" cy="991960"/>
            <a:chOff x="6605656" y="2930543"/>
            <a:chExt cx="1027265" cy="102726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E79B8A5-0A48-46C5-AD46-F7D45C49C1E0}"/>
                </a:ext>
              </a:extLst>
            </p:cNvPr>
            <p:cNvSpPr/>
            <p:nvPr/>
          </p:nvSpPr>
          <p:spPr>
            <a:xfrm>
              <a:off x="6605656" y="2930543"/>
              <a:ext cx="1027265" cy="10272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92B57DD1-5B33-461C-B199-BAADEAA0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6865030" y="3173081"/>
              <a:ext cx="505120" cy="505825"/>
            </a:xfrm>
            <a:prstGeom prst="rect">
              <a:avLst/>
            </a:prstGeom>
          </p:spPr>
        </p:pic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C5BB3802-B1A1-47E9-9008-7D259E986DDB}"/>
              </a:ext>
            </a:extLst>
          </p:cNvPr>
          <p:cNvSpPr/>
          <p:nvPr/>
        </p:nvSpPr>
        <p:spPr>
          <a:xfrm>
            <a:off x="1821549" y="4421099"/>
            <a:ext cx="1741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64B8C48-2379-4F35-BB6C-E2C90919FDB0}"/>
              </a:ext>
            </a:extLst>
          </p:cNvPr>
          <p:cNvSpPr/>
          <p:nvPr/>
        </p:nvSpPr>
        <p:spPr>
          <a:xfrm>
            <a:off x="3914985" y="4421099"/>
            <a:ext cx="1741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0F46EFD-057D-41C7-8ECD-E12FF045A5AC}"/>
              </a:ext>
            </a:extLst>
          </p:cNvPr>
          <p:cNvSpPr/>
          <p:nvPr/>
        </p:nvSpPr>
        <p:spPr>
          <a:xfrm>
            <a:off x="6117034" y="4433361"/>
            <a:ext cx="1741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D3050B7-DEB2-4EBF-9262-79803CB1EF09}"/>
              </a:ext>
            </a:extLst>
          </p:cNvPr>
          <p:cNvSpPr/>
          <p:nvPr/>
        </p:nvSpPr>
        <p:spPr>
          <a:xfrm>
            <a:off x="8319084" y="4433361"/>
            <a:ext cx="1741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6" name="Picture 95" descr="118-苏州大学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2440" y="303622"/>
            <a:ext cx="756966" cy="7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5" grpId="0"/>
      <p:bldP spid="66" grpId="0"/>
      <p:bldP spid="67" grpId="0"/>
      <p:bldP spid="6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SubTitle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​​">
  <a:themeElements>
    <a:clrScheme name="自定义 1025">
      <a:dk1>
        <a:sysClr val="windowText" lastClr="000000"/>
      </a:dk1>
      <a:lt1>
        <a:sysClr val="window" lastClr="FFFFFF"/>
      </a:lt1>
      <a:dk2>
        <a:srgbClr val="323232"/>
      </a:dk2>
      <a:lt2>
        <a:srgbClr val="7F7F7F"/>
      </a:lt2>
      <a:accent1>
        <a:srgbClr val="CC2222"/>
      </a:accent1>
      <a:accent2>
        <a:srgbClr val="0C0C0C"/>
      </a:accent2>
      <a:accent3>
        <a:srgbClr val="CC2222"/>
      </a:accent3>
      <a:accent4>
        <a:srgbClr val="0C0C0C"/>
      </a:accent4>
      <a:accent5>
        <a:srgbClr val="CC2222"/>
      </a:accent5>
      <a:accent6>
        <a:srgbClr val="0C0C0C"/>
      </a:accent6>
      <a:hlink>
        <a:srgbClr val="CC2222"/>
      </a:hlink>
      <a:folHlink>
        <a:srgbClr val="B26B02"/>
      </a:folHlink>
    </a:clrScheme>
    <a:fontScheme name="ozyqo10d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1546</Words>
  <Application>Microsoft Office PowerPoint</Application>
  <PresentationFormat>宽屏</PresentationFormat>
  <Paragraphs>216</Paragraphs>
  <Slides>24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Microsoft YaHei</vt:lpstr>
      <vt:lpstr>Microsoft YaHei</vt:lpstr>
      <vt:lpstr>Arial</vt:lpstr>
      <vt:lpstr>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lenovo</dc:creator>
  <cp:keywords>淘宝店铺:想搞设计</cp:keywords>
  <dc:description>淘宝店铺:想搞设计</dc:description>
  <cp:lastModifiedBy>pompeya 1</cp:lastModifiedBy>
  <cp:revision>38</cp:revision>
  <dcterms:created xsi:type="dcterms:W3CDTF">2018-04-08T10:34:42Z</dcterms:created>
  <dcterms:modified xsi:type="dcterms:W3CDTF">2022-07-03T06:57:59Z</dcterms:modified>
  <cp:category>淘宝店铺:想搞设计</cp:category>
</cp:coreProperties>
</file>